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9" r:id="rId3"/>
    <p:sldMasterId id="2147483678" r:id="rId4"/>
    <p:sldMasterId id="2147483697" r:id="rId5"/>
    <p:sldMasterId id="2147483716" r:id="rId6"/>
    <p:sldMasterId id="2147483735" r:id="rId7"/>
  </p:sldMasterIdLst>
  <p:notesMasterIdLst>
    <p:notesMasterId r:id="rId9"/>
  </p:notesMasterIdLst>
  <p:sldIdLst>
    <p:sldId id="377" r:id="rId8"/>
    <p:sldId id="452" r:id="rId10"/>
    <p:sldId id="414" r:id="rId11"/>
    <p:sldId id="380" r:id="rId12"/>
    <p:sldId id="453" r:id="rId13"/>
    <p:sldId id="381" r:id="rId14"/>
    <p:sldId id="415" r:id="rId15"/>
    <p:sldId id="454" r:id="rId16"/>
    <p:sldId id="455" r:id="rId17"/>
    <p:sldId id="456" r:id="rId18"/>
    <p:sldId id="457" r:id="rId19"/>
    <p:sldId id="458" r:id="rId20"/>
    <p:sldId id="416" r:id="rId21"/>
    <p:sldId id="459" r:id="rId22"/>
    <p:sldId id="390" r:id="rId23"/>
  </p:sldIdLst>
  <p:sldSz cx="12192000" cy="6858000"/>
  <p:notesSz cx="7103745" cy="10234295"/>
  <p:embeddedFontLst>
    <p:embeddedFont>
      <p:font typeface="微软雅黑" panose="020B0503020204020204" charset="-122"/>
      <p:regular r:id="rId28"/>
    </p:embeddedFont>
    <p:embeddedFont>
      <p:font typeface="Calibri" panose="020F0502020204030204" charset="0"/>
      <p:regular r:id="rId29"/>
      <p:bold r:id="rId30"/>
      <p:italic r:id="rId31"/>
      <p:boldItalic r:id="rId32"/>
    </p:embeddedFont>
    <p:embeddedFont>
      <p:font typeface="Calibri Light" panose="020F0302020204030204" charset="0"/>
      <p:regular r:id="rId33"/>
      <p:italic r:id="rId34"/>
    </p:embeddedFont>
  </p:embeddedFontLst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AE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96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5" Type="http://schemas.openxmlformats.org/officeDocument/2006/relationships/tags" Target="tags/tag698.xml"/><Relationship Id="rId34" Type="http://schemas.openxmlformats.org/officeDocument/2006/relationships/font" Target="fonts/font7.fntdata"/><Relationship Id="rId33" Type="http://schemas.openxmlformats.org/officeDocument/2006/relationships/font" Target="fonts/font6.fntdata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commentAuthors" Target="commentAuthors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15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0" Type="http://schemas.openxmlformats.org/officeDocument/2006/relationships/slide" Target="slides/slide12.xml"/><Relationship Id="rId2" Type="http://schemas.openxmlformats.org/officeDocument/2006/relationships/theme" Target="theme/theme1.xml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167998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42770" y="1431824"/>
            <a:ext cx="6872756" cy="3865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35830" y="5512523"/>
            <a:ext cx="5886637" cy="451024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167998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9" Type="http://schemas.openxmlformats.org/officeDocument/2006/relationships/tags" Target="../tags/tag661.xml"/><Relationship Id="rId8" Type="http://schemas.openxmlformats.org/officeDocument/2006/relationships/tags" Target="../tags/tag660.xml"/><Relationship Id="rId7" Type="http://schemas.openxmlformats.org/officeDocument/2006/relationships/tags" Target="../tags/tag659.xml"/><Relationship Id="rId6" Type="http://schemas.openxmlformats.org/officeDocument/2006/relationships/tags" Target="../tags/tag658.xml"/><Relationship Id="rId5" Type="http://schemas.openxmlformats.org/officeDocument/2006/relationships/tags" Target="../tags/tag657.xml"/><Relationship Id="rId4" Type="http://schemas.openxmlformats.org/officeDocument/2006/relationships/tags" Target="../tags/tag656.xml"/><Relationship Id="rId3" Type="http://schemas.openxmlformats.org/officeDocument/2006/relationships/tags" Target="../tags/tag655.xml"/><Relationship Id="rId2" Type="http://schemas.openxmlformats.org/officeDocument/2006/relationships/tags" Target="../tags/tag654.xml"/><Relationship Id="rId11" Type="http://schemas.openxmlformats.org/officeDocument/2006/relationships/tags" Target="../tags/tag663.xml"/><Relationship Id="rId10" Type="http://schemas.openxmlformats.org/officeDocument/2006/relationships/tags" Target="../tags/tag662.xml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image" Target="../media/image1.svg"/><Relationship Id="rId3" Type="http://schemas.openxmlformats.org/officeDocument/2006/relationships/image" Target="../media/image1.png"/><Relationship Id="rId2" Type="http://schemas.openxmlformats.org/officeDocument/2006/relationships/tags" Target="../tags/tag18.xml"/><Relationship Id="rId10" Type="http://schemas.openxmlformats.org/officeDocument/2006/relationships/tags" Target="../tags/tag24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5" Type="http://schemas.openxmlformats.org/officeDocument/2006/relationships/tags" Target="../tags/tag34.xml"/><Relationship Id="rId4" Type="http://schemas.openxmlformats.org/officeDocument/2006/relationships/image" Target="../media/image1.svg"/><Relationship Id="rId3" Type="http://schemas.openxmlformats.org/officeDocument/2006/relationships/image" Target="../media/image1.png"/><Relationship Id="rId2" Type="http://schemas.openxmlformats.org/officeDocument/2006/relationships/tags" Target="../tags/tag3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2" Type="http://schemas.openxmlformats.org/officeDocument/2006/relationships/tags" Target="../tags/tag57.xml"/><Relationship Id="rId11" Type="http://schemas.openxmlformats.org/officeDocument/2006/relationships/tags" Target="../tags/tag56.xml"/><Relationship Id="rId10" Type="http://schemas.openxmlformats.org/officeDocument/2006/relationships/tags" Target="../tags/tag55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65.xml"/><Relationship Id="rId8" Type="http://schemas.openxmlformats.org/officeDocument/2006/relationships/tags" Target="../tags/tag64.xml"/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2" Type="http://schemas.openxmlformats.org/officeDocument/2006/relationships/tags" Target="../tags/tag97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05.xml"/><Relationship Id="rId8" Type="http://schemas.openxmlformats.org/officeDocument/2006/relationships/tags" Target="../tags/tag104.xml"/><Relationship Id="rId7" Type="http://schemas.openxmlformats.org/officeDocument/2006/relationships/tags" Target="../tags/tag103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2" Type="http://schemas.openxmlformats.org/officeDocument/2006/relationships/tags" Target="../tags/tag108.xml"/><Relationship Id="rId11" Type="http://schemas.openxmlformats.org/officeDocument/2006/relationships/tags" Target="../tags/tag107.xml"/><Relationship Id="rId10" Type="http://schemas.openxmlformats.org/officeDocument/2006/relationships/tags" Target="../tags/tag106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16.xml"/><Relationship Id="rId8" Type="http://schemas.openxmlformats.org/officeDocument/2006/relationships/tags" Target="../tags/tag115.xml"/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4" Type="http://schemas.openxmlformats.org/officeDocument/2006/relationships/tags" Target="../tags/tag121.xml"/><Relationship Id="rId13" Type="http://schemas.openxmlformats.org/officeDocument/2006/relationships/tags" Target="../tags/tag120.xml"/><Relationship Id="rId12" Type="http://schemas.openxmlformats.org/officeDocument/2006/relationships/tags" Target="../tags/tag119.xml"/><Relationship Id="rId11" Type="http://schemas.openxmlformats.org/officeDocument/2006/relationships/tags" Target="../tags/tag118.xml"/><Relationship Id="rId10" Type="http://schemas.openxmlformats.org/officeDocument/2006/relationships/tags" Target="../tags/tag117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29.xml"/><Relationship Id="rId8" Type="http://schemas.openxmlformats.org/officeDocument/2006/relationships/tags" Target="../tags/tag128.xml"/><Relationship Id="rId7" Type="http://schemas.openxmlformats.org/officeDocument/2006/relationships/tags" Target="../tags/tag127.x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1" Type="http://schemas.openxmlformats.org/officeDocument/2006/relationships/tags" Target="../tags/tag131.xml"/><Relationship Id="rId10" Type="http://schemas.openxmlformats.org/officeDocument/2006/relationships/tags" Target="../tags/tag130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41.xml"/><Relationship Id="rId8" Type="http://schemas.openxmlformats.org/officeDocument/2006/relationships/tags" Target="../tags/tag140.xml"/><Relationship Id="rId7" Type="http://schemas.openxmlformats.org/officeDocument/2006/relationships/tags" Target="../tags/tag139.xml"/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4" Type="http://schemas.openxmlformats.org/officeDocument/2006/relationships/tags" Target="../tags/tag136.xml"/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4" Type="http://schemas.openxmlformats.org/officeDocument/2006/relationships/tags" Target="../tags/tag146.xml"/><Relationship Id="rId13" Type="http://schemas.openxmlformats.org/officeDocument/2006/relationships/tags" Target="../tags/tag145.xml"/><Relationship Id="rId12" Type="http://schemas.openxmlformats.org/officeDocument/2006/relationships/tags" Target="../tags/tag144.xml"/><Relationship Id="rId11" Type="http://schemas.openxmlformats.org/officeDocument/2006/relationships/tags" Target="../tags/tag143.xml"/><Relationship Id="rId10" Type="http://schemas.openxmlformats.org/officeDocument/2006/relationships/tags" Target="../tags/tag142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5" Type="http://schemas.openxmlformats.org/officeDocument/2006/relationships/tags" Target="../tags/tag150.xml"/><Relationship Id="rId4" Type="http://schemas.openxmlformats.org/officeDocument/2006/relationships/tags" Target="../tags/tag149.xml"/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156.xml"/><Relationship Id="rId8" Type="http://schemas.openxmlformats.org/officeDocument/2006/relationships/tags" Target="../tags/tag155.xml"/><Relationship Id="rId7" Type="http://schemas.openxmlformats.org/officeDocument/2006/relationships/tags" Target="../tags/tag154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4" Type="http://schemas.openxmlformats.org/officeDocument/2006/relationships/image" Target="../media/image1.svg"/><Relationship Id="rId3" Type="http://schemas.openxmlformats.org/officeDocument/2006/relationships/image" Target="../media/image1.png"/><Relationship Id="rId2" Type="http://schemas.openxmlformats.org/officeDocument/2006/relationships/tags" Target="../tags/tag151.xml"/><Relationship Id="rId10" Type="http://schemas.openxmlformats.org/officeDocument/2006/relationships/tags" Target="../tags/tag157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5" Type="http://schemas.openxmlformats.org/officeDocument/2006/relationships/tags" Target="../tags/tag161.xml"/><Relationship Id="rId4" Type="http://schemas.openxmlformats.org/officeDocument/2006/relationships/tags" Target="../tags/tag160.xml"/><Relationship Id="rId3" Type="http://schemas.openxmlformats.org/officeDocument/2006/relationships/tags" Target="../tags/tag159.xml"/><Relationship Id="rId2" Type="http://schemas.openxmlformats.org/officeDocument/2006/relationships/tags" Target="../tags/tag158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5" Type="http://schemas.openxmlformats.org/officeDocument/2006/relationships/tags" Target="../tags/tag167.xml"/><Relationship Id="rId4" Type="http://schemas.openxmlformats.org/officeDocument/2006/relationships/image" Target="../media/image1.svg"/><Relationship Id="rId3" Type="http://schemas.openxmlformats.org/officeDocument/2006/relationships/image" Target="../media/image1.png"/><Relationship Id="rId2" Type="http://schemas.openxmlformats.org/officeDocument/2006/relationships/tags" Target="../tags/tag166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5" Type="http://schemas.openxmlformats.org/officeDocument/2006/relationships/tags" Target="../tags/tag171.xml"/><Relationship Id="rId4" Type="http://schemas.openxmlformats.org/officeDocument/2006/relationships/tags" Target="../tags/tag170.xml"/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5" Type="http://schemas.openxmlformats.org/officeDocument/2006/relationships/tags" Target="../tags/tag175.xml"/><Relationship Id="rId4" Type="http://schemas.openxmlformats.org/officeDocument/2006/relationships/tags" Target="../tags/tag174.xml"/><Relationship Id="rId3" Type="http://schemas.openxmlformats.org/officeDocument/2006/relationships/tags" Target="../tags/tag173.xml"/><Relationship Id="rId2" Type="http://schemas.openxmlformats.org/officeDocument/2006/relationships/tags" Target="../tags/tag172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5" Type="http://schemas.openxmlformats.org/officeDocument/2006/relationships/tags" Target="../tags/tag179.xml"/><Relationship Id="rId4" Type="http://schemas.openxmlformats.org/officeDocument/2006/relationships/tags" Target="../tags/tag178.xml"/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187.xml"/><Relationship Id="rId8" Type="http://schemas.openxmlformats.org/officeDocument/2006/relationships/tags" Target="../tags/tag186.xml"/><Relationship Id="rId7" Type="http://schemas.openxmlformats.org/officeDocument/2006/relationships/tags" Target="../tags/tag185.xml"/><Relationship Id="rId6" Type="http://schemas.openxmlformats.org/officeDocument/2006/relationships/tags" Target="../tags/tag184.xml"/><Relationship Id="rId5" Type="http://schemas.openxmlformats.org/officeDocument/2006/relationships/tags" Target="../tags/tag183.xml"/><Relationship Id="rId4" Type="http://schemas.openxmlformats.org/officeDocument/2006/relationships/tags" Target="../tags/tag182.xml"/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2" Type="http://schemas.openxmlformats.org/officeDocument/2006/relationships/tags" Target="../tags/tag190.xml"/><Relationship Id="rId11" Type="http://schemas.openxmlformats.org/officeDocument/2006/relationships/tags" Target="../tags/tag189.xml"/><Relationship Id="rId10" Type="http://schemas.openxmlformats.org/officeDocument/2006/relationships/tags" Target="../tags/tag188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198.xml"/><Relationship Id="rId8" Type="http://schemas.openxmlformats.org/officeDocument/2006/relationships/tags" Target="../tags/tag197.xml"/><Relationship Id="rId7" Type="http://schemas.openxmlformats.org/officeDocument/2006/relationships/tags" Target="../tags/tag196.xml"/><Relationship Id="rId6" Type="http://schemas.openxmlformats.org/officeDocument/2006/relationships/tags" Target="../tags/tag195.xml"/><Relationship Id="rId5" Type="http://schemas.openxmlformats.org/officeDocument/2006/relationships/tags" Target="../tags/tag194.xml"/><Relationship Id="rId4" Type="http://schemas.openxmlformats.org/officeDocument/2006/relationships/tags" Target="../tags/tag193.xml"/><Relationship Id="rId3" Type="http://schemas.openxmlformats.org/officeDocument/2006/relationships/tags" Target="../tags/tag192.xml"/><Relationship Id="rId2" Type="http://schemas.openxmlformats.org/officeDocument/2006/relationships/tags" Target="../tags/tag191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206.xml"/><Relationship Id="rId8" Type="http://schemas.openxmlformats.org/officeDocument/2006/relationships/tags" Target="../tags/tag205.xml"/><Relationship Id="rId7" Type="http://schemas.openxmlformats.org/officeDocument/2006/relationships/tags" Target="../tags/tag204.xml"/><Relationship Id="rId6" Type="http://schemas.openxmlformats.org/officeDocument/2006/relationships/tags" Target="../tags/tag203.xml"/><Relationship Id="rId5" Type="http://schemas.openxmlformats.org/officeDocument/2006/relationships/tags" Target="../tags/tag202.xml"/><Relationship Id="rId4" Type="http://schemas.openxmlformats.org/officeDocument/2006/relationships/tags" Target="../tags/tag201.xml"/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1" Type="http://schemas.openxmlformats.org/officeDocument/2006/relationships/tags" Target="../tags/tag208.xml"/><Relationship Id="rId10" Type="http://schemas.openxmlformats.org/officeDocument/2006/relationships/tags" Target="../tags/tag207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216.xml"/><Relationship Id="rId8" Type="http://schemas.openxmlformats.org/officeDocument/2006/relationships/tags" Target="../tags/tag215.xml"/><Relationship Id="rId7" Type="http://schemas.openxmlformats.org/officeDocument/2006/relationships/tags" Target="../tags/tag214.xml"/><Relationship Id="rId6" Type="http://schemas.openxmlformats.org/officeDocument/2006/relationships/tags" Target="../tags/tag213.xml"/><Relationship Id="rId5" Type="http://schemas.openxmlformats.org/officeDocument/2006/relationships/tags" Target="../tags/tag212.xml"/><Relationship Id="rId4" Type="http://schemas.openxmlformats.org/officeDocument/2006/relationships/tags" Target="../tags/tag211.xml"/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2" Type="http://schemas.openxmlformats.org/officeDocument/2006/relationships/tags" Target="../tags/tag219.xml"/><Relationship Id="rId11" Type="http://schemas.openxmlformats.org/officeDocument/2006/relationships/tags" Target="../tags/tag218.xml"/><Relationship Id="rId10" Type="http://schemas.openxmlformats.org/officeDocument/2006/relationships/tags" Target="../tags/tag217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227.xml"/><Relationship Id="rId8" Type="http://schemas.openxmlformats.org/officeDocument/2006/relationships/tags" Target="../tags/tag226.xml"/><Relationship Id="rId7" Type="http://schemas.openxmlformats.org/officeDocument/2006/relationships/tags" Target="../tags/tag225.xml"/><Relationship Id="rId6" Type="http://schemas.openxmlformats.org/officeDocument/2006/relationships/tags" Target="../tags/tag224.xml"/><Relationship Id="rId5" Type="http://schemas.openxmlformats.org/officeDocument/2006/relationships/tags" Target="../tags/tag223.xml"/><Relationship Id="rId4" Type="http://schemas.openxmlformats.org/officeDocument/2006/relationships/tags" Target="../tags/tag222.xml"/><Relationship Id="rId3" Type="http://schemas.openxmlformats.org/officeDocument/2006/relationships/tags" Target="../tags/tag221.xml"/><Relationship Id="rId2" Type="http://schemas.openxmlformats.org/officeDocument/2006/relationships/tags" Target="../tags/tag220.xml"/><Relationship Id="rId12" Type="http://schemas.openxmlformats.org/officeDocument/2006/relationships/tags" Target="../tags/tag230.xml"/><Relationship Id="rId11" Type="http://schemas.openxmlformats.org/officeDocument/2006/relationships/tags" Target="../tags/tag229.xml"/><Relationship Id="rId10" Type="http://schemas.openxmlformats.org/officeDocument/2006/relationships/tags" Target="../tags/tag228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238.xml"/><Relationship Id="rId8" Type="http://schemas.openxmlformats.org/officeDocument/2006/relationships/tags" Target="../tags/tag237.xml"/><Relationship Id="rId7" Type="http://schemas.openxmlformats.org/officeDocument/2006/relationships/tags" Target="../tags/tag236.xml"/><Relationship Id="rId6" Type="http://schemas.openxmlformats.org/officeDocument/2006/relationships/tags" Target="../tags/tag235.xml"/><Relationship Id="rId5" Type="http://schemas.openxmlformats.org/officeDocument/2006/relationships/tags" Target="../tags/tag234.xml"/><Relationship Id="rId4" Type="http://schemas.openxmlformats.org/officeDocument/2006/relationships/tags" Target="../tags/tag233.xml"/><Relationship Id="rId3" Type="http://schemas.openxmlformats.org/officeDocument/2006/relationships/tags" Target="../tags/tag232.xml"/><Relationship Id="rId2" Type="http://schemas.openxmlformats.org/officeDocument/2006/relationships/tags" Target="../tags/tag231.xml"/><Relationship Id="rId12" Type="http://schemas.openxmlformats.org/officeDocument/2006/relationships/tags" Target="../tags/tag241.xml"/><Relationship Id="rId11" Type="http://schemas.openxmlformats.org/officeDocument/2006/relationships/tags" Target="../tags/tag240.xml"/><Relationship Id="rId10" Type="http://schemas.openxmlformats.org/officeDocument/2006/relationships/tags" Target="../tags/tag239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249.xml"/><Relationship Id="rId8" Type="http://schemas.openxmlformats.org/officeDocument/2006/relationships/tags" Target="../tags/tag248.xml"/><Relationship Id="rId7" Type="http://schemas.openxmlformats.org/officeDocument/2006/relationships/tags" Target="../tags/tag247.xml"/><Relationship Id="rId6" Type="http://schemas.openxmlformats.org/officeDocument/2006/relationships/tags" Target="../tags/tag246.xml"/><Relationship Id="rId5" Type="http://schemas.openxmlformats.org/officeDocument/2006/relationships/tags" Target="../tags/tag245.xml"/><Relationship Id="rId4" Type="http://schemas.openxmlformats.org/officeDocument/2006/relationships/tags" Target="../tags/tag244.xml"/><Relationship Id="rId3" Type="http://schemas.openxmlformats.org/officeDocument/2006/relationships/tags" Target="../tags/tag243.xml"/><Relationship Id="rId2" Type="http://schemas.openxmlformats.org/officeDocument/2006/relationships/tags" Target="../tags/tag242.xml"/><Relationship Id="rId14" Type="http://schemas.openxmlformats.org/officeDocument/2006/relationships/tags" Target="../tags/tag254.xml"/><Relationship Id="rId13" Type="http://schemas.openxmlformats.org/officeDocument/2006/relationships/tags" Target="../tags/tag253.xml"/><Relationship Id="rId12" Type="http://schemas.openxmlformats.org/officeDocument/2006/relationships/tags" Target="../tags/tag252.xml"/><Relationship Id="rId11" Type="http://schemas.openxmlformats.org/officeDocument/2006/relationships/tags" Target="../tags/tag251.xml"/><Relationship Id="rId10" Type="http://schemas.openxmlformats.org/officeDocument/2006/relationships/tags" Target="../tags/tag250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262.xml"/><Relationship Id="rId8" Type="http://schemas.openxmlformats.org/officeDocument/2006/relationships/tags" Target="../tags/tag261.xml"/><Relationship Id="rId7" Type="http://schemas.openxmlformats.org/officeDocument/2006/relationships/tags" Target="../tags/tag260.xml"/><Relationship Id="rId6" Type="http://schemas.openxmlformats.org/officeDocument/2006/relationships/tags" Target="../tags/tag259.xml"/><Relationship Id="rId5" Type="http://schemas.openxmlformats.org/officeDocument/2006/relationships/tags" Target="../tags/tag258.xml"/><Relationship Id="rId4" Type="http://schemas.openxmlformats.org/officeDocument/2006/relationships/tags" Target="../tags/tag257.xml"/><Relationship Id="rId3" Type="http://schemas.openxmlformats.org/officeDocument/2006/relationships/tags" Target="../tags/tag256.xml"/><Relationship Id="rId2" Type="http://schemas.openxmlformats.org/officeDocument/2006/relationships/tags" Target="../tags/tag255.xml"/><Relationship Id="rId11" Type="http://schemas.openxmlformats.org/officeDocument/2006/relationships/tags" Target="../tags/tag264.xml"/><Relationship Id="rId10" Type="http://schemas.openxmlformats.org/officeDocument/2006/relationships/tags" Target="../tags/tag263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274.xml"/><Relationship Id="rId8" Type="http://schemas.openxmlformats.org/officeDocument/2006/relationships/tags" Target="../tags/tag273.xml"/><Relationship Id="rId7" Type="http://schemas.openxmlformats.org/officeDocument/2006/relationships/tags" Target="../tags/tag272.xml"/><Relationship Id="rId6" Type="http://schemas.openxmlformats.org/officeDocument/2006/relationships/tags" Target="../tags/tag271.xml"/><Relationship Id="rId5" Type="http://schemas.openxmlformats.org/officeDocument/2006/relationships/tags" Target="../tags/tag270.xml"/><Relationship Id="rId4" Type="http://schemas.openxmlformats.org/officeDocument/2006/relationships/tags" Target="../tags/tag269.xml"/><Relationship Id="rId3" Type="http://schemas.openxmlformats.org/officeDocument/2006/relationships/tags" Target="../tags/tag268.xml"/><Relationship Id="rId2" Type="http://schemas.openxmlformats.org/officeDocument/2006/relationships/tags" Target="../tags/tag267.xml"/><Relationship Id="rId14" Type="http://schemas.openxmlformats.org/officeDocument/2006/relationships/tags" Target="../tags/tag279.xml"/><Relationship Id="rId13" Type="http://schemas.openxmlformats.org/officeDocument/2006/relationships/tags" Target="../tags/tag278.xml"/><Relationship Id="rId12" Type="http://schemas.openxmlformats.org/officeDocument/2006/relationships/tags" Target="../tags/tag277.xml"/><Relationship Id="rId11" Type="http://schemas.openxmlformats.org/officeDocument/2006/relationships/tags" Target="../tags/tag276.xml"/><Relationship Id="rId10" Type="http://schemas.openxmlformats.org/officeDocument/2006/relationships/tags" Target="../tags/tag275.xml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5" Type="http://schemas.openxmlformats.org/officeDocument/2006/relationships/tags" Target="../tags/tag283.xml"/><Relationship Id="rId4" Type="http://schemas.openxmlformats.org/officeDocument/2006/relationships/tags" Target="../tags/tag282.xml"/><Relationship Id="rId3" Type="http://schemas.openxmlformats.org/officeDocument/2006/relationships/tags" Target="../tags/tag281.xml"/><Relationship Id="rId2" Type="http://schemas.openxmlformats.org/officeDocument/2006/relationships/tags" Target="../tags/tag280.xml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9" Type="http://schemas.openxmlformats.org/officeDocument/2006/relationships/tags" Target="../tags/tag289.xml"/><Relationship Id="rId8" Type="http://schemas.openxmlformats.org/officeDocument/2006/relationships/tags" Target="../tags/tag288.xml"/><Relationship Id="rId7" Type="http://schemas.openxmlformats.org/officeDocument/2006/relationships/tags" Target="../tags/tag287.xml"/><Relationship Id="rId6" Type="http://schemas.openxmlformats.org/officeDocument/2006/relationships/tags" Target="../tags/tag286.xml"/><Relationship Id="rId5" Type="http://schemas.openxmlformats.org/officeDocument/2006/relationships/tags" Target="../tags/tag285.xml"/><Relationship Id="rId4" Type="http://schemas.openxmlformats.org/officeDocument/2006/relationships/image" Target="../media/image1.svg"/><Relationship Id="rId3" Type="http://schemas.openxmlformats.org/officeDocument/2006/relationships/image" Target="../media/image1.png"/><Relationship Id="rId2" Type="http://schemas.openxmlformats.org/officeDocument/2006/relationships/tags" Target="../tags/tag284.xml"/><Relationship Id="rId10" Type="http://schemas.openxmlformats.org/officeDocument/2006/relationships/tags" Target="../tags/tag290.xml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5" Type="http://schemas.openxmlformats.org/officeDocument/2006/relationships/tags" Target="../tags/tag294.xml"/><Relationship Id="rId4" Type="http://schemas.openxmlformats.org/officeDocument/2006/relationships/tags" Target="../tags/tag293.xml"/><Relationship Id="rId3" Type="http://schemas.openxmlformats.org/officeDocument/2006/relationships/tags" Target="../tags/tag292.xml"/><Relationship Id="rId2" Type="http://schemas.openxmlformats.org/officeDocument/2006/relationships/tags" Target="../tags/tag291.xml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5" Type="http://schemas.openxmlformats.org/officeDocument/2006/relationships/tags" Target="../tags/tag298.xml"/><Relationship Id="rId4" Type="http://schemas.openxmlformats.org/officeDocument/2006/relationships/tags" Target="../tags/tag297.xml"/><Relationship Id="rId3" Type="http://schemas.openxmlformats.org/officeDocument/2006/relationships/tags" Target="../tags/tag296.xml"/><Relationship Id="rId2" Type="http://schemas.openxmlformats.org/officeDocument/2006/relationships/tags" Target="../tags/tag295.xml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5" Type="http://schemas.openxmlformats.org/officeDocument/2006/relationships/tags" Target="../tags/tag300.xml"/><Relationship Id="rId4" Type="http://schemas.openxmlformats.org/officeDocument/2006/relationships/image" Target="../media/image1.svg"/><Relationship Id="rId3" Type="http://schemas.openxmlformats.org/officeDocument/2006/relationships/image" Target="../media/image1.png"/><Relationship Id="rId2" Type="http://schemas.openxmlformats.org/officeDocument/2006/relationships/tags" Target="../tags/tag299.xml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5" Type="http://schemas.openxmlformats.org/officeDocument/2006/relationships/tags" Target="../tags/tag304.xml"/><Relationship Id="rId4" Type="http://schemas.openxmlformats.org/officeDocument/2006/relationships/tags" Target="../tags/tag303.xml"/><Relationship Id="rId3" Type="http://schemas.openxmlformats.org/officeDocument/2006/relationships/tags" Target="../tags/tag302.xml"/><Relationship Id="rId2" Type="http://schemas.openxmlformats.org/officeDocument/2006/relationships/tags" Target="../tags/tag301.xml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5" Type="http://schemas.openxmlformats.org/officeDocument/2006/relationships/tags" Target="../tags/tag308.xml"/><Relationship Id="rId4" Type="http://schemas.openxmlformats.org/officeDocument/2006/relationships/tags" Target="../tags/tag307.xml"/><Relationship Id="rId3" Type="http://schemas.openxmlformats.org/officeDocument/2006/relationships/tags" Target="../tags/tag306.xml"/><Relationship Id="rId2" Type="http://schemas.openxmlformats.org/officeDocument/2006/relationships/tags" Target="../tags/tag305.xml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5" Type="http://schemas.openxmlformats.org/officeDocument/2006/relationships/tags" Target="../tags/tag312.xml"/><Relationship Id="rId4" Type="http://schemas.openxmlformats.org/officeDocument/2006/relationships/tags" Target="../tags/tag311.xml"/><Relationship Id="rId3" Type="http://schemas.openxmlformats.org/officeDocument/2006/relationships/tags" Target="../tags/tag310.xml"/><Relationship Id="rId2" Type="http://schemas.openxmlformats.org/officeDocument/2006/relationships/tags" Target="../tags/tag309.xml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9" Type="http://schemas.openxmlformats.org/officeDocument/2006/relationships/tags" Target="../tags/tag320.xml"/><Relationship Id="rId8" Type="http://schemas.openxmlformats.org/officeDocument/2006/relationships/tags" Target="../tags/tag319.xml"/><Relationship Id="rId7" Type="http://schemas.openxmlformats.org/officeDocument/2006/relationships/tags" Target="../tags/tag318.xml"/><Relationship Id="rId6" Type="http://schemas.openxmlformats.org/officeDocument/2006/relationships/tags" Target="../tags/tag317.xml"/><Relationship Id="rId5" Type="http://schemas.openxmlformats.org/officeDocument/2006/relationships/tags" Target="../tags/tag316.xml"/><Relationship Id="rId4" Type="http://schemas.openxmlformats.org/officeDocument/2006/relationships/tags" Target="../tags/tag315.xml"/><Relationship Id="rId3" Type="http://schemas.openxmlformats.org/officeDocument/2006/relationships/tags" Target="../tags/tag314.xml"/><Relationship Id="rId2" Type="http://schemas.openxmlformats.org/officeDocument/2006/relationships/tags" Target="../tags/tag313.xml"/><Relationship Id="rId12" Type="http://schemas.openxmlformats.org/officeDocument/2006/relationships/tags" Target="../tags/tag323.xml"/><Relationship Id="rId11" Type="http://schemas.openxmlformats.org/officeDocument/2006/relationships/tags" Target="../tags/tag322.xml"/><Relationship Id="rId10" Type="http://schemas.openxmlformats.org/officeDocument/2006/relationships/tags" Target="../tags/tag321.xml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9" Type="http://schemas.openxmlformats.org/officeDocument/2006/relationships/tags" Target="../tags/tag331.xml"/><Relationship Id="rId8" Type="http://schemas.openxmlformats.org/officeDocument/2006/relationships/tags" Target="../tags/tag330.xml"/><Relationship Id="rId7" Type="http://schemas.openxmlformats.org/officeDocument/2006/relationships/tags" Target="../tags/tag329.xml"/><Relationship Id="rId6" Type="http://schemas.openxmlformats.org/officeDocument/2006/relationships/tags" Target="../tags/tag328.xml"/><Relationship Id="rId5" Type="http://schemas.openxmlformats.org/officeDocument/2006/relationships/tags" Target="../tags/tag327.xml"/><Relationship Id="rId4" Type="http://schemas.openxmlformats.org/officeDocument/2006/relationships/tags" Target="../tags/tag326.xml"/><Relationship Id="rId3" Type="http://schemas.openxmlformats.org/officeDocument/2006/relationships/tags" Target="../tags/tag325.xml"/><Relationship Id="rId2" Type="http://schemas.openxmlformats.org/officeDocument/2006/relationships/tags" Target="../tags/tag324.xml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9" Type="http://schemas.openxmlformats.org/officeDocument/2006/relationships/tags" Target="../tags/tag339.xml"/><Relationship Id="rId8" Type="http://schemas.openxmlformats.org/officeDocument/2006/relationships/tags" Target="../tags/tag338.xml"/><Relationship Id="rId7" Type="http://schemas.openxmlformats.org/officeDocument/2006/relationships/tags" Target="../tags/tag337.xml"/><Relationship Id="rId6" Type="http://schemas.openxmlformats.org/officeDocument/2006/relationships/tags" Target="../tags/tag336.xml"/><Relationship Id="rId5" Type="http://schemas.openxmlformats.org/officeDocument/2006/relationships/tags" Target="../tags/tag335.xml"/><Relationship Id="rId4" Type="http://schemas.openxmlformats.org/officeDocument/2006/relationships/tags" Target="../tags/tag334.xml"/><Relationship Id="rId3" Type="http://schemas.openxmlformats.org/officeDocument/2006/relationships/tags" Target="../tags/tag333.xml"/><Relationship Id="rId2" Type="http://schemas.openxmlformats.org/officeDocument/2006/relationships/tags" Target="../tags/tag332.xml"/><Relationship Id="rId11" Type="http://schemas.openxmlformats.org/officeDocument/2006/relationships/tags" Target="../tags/tag341.xml"/><Relationship Id="rId10" Type="http://schemas.openxmlformats.org/officeDocument/2006/relationships/tags" Target="../tags/tag340.xml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9" Type="http://schemas.openxmlformats.org/officeDocument/2006/relationships/tags" Target="../tags/tag349.xml"/><Relationship Id="rId8" Type="http://schemas.openxmlformats.org/officeDocument/2006/relationships/tags" Target="../tags/tag348.xml"/><Relationship Id="rId7" Type="http://schemas.openxmlformats.org/officeDocument/2006/relationships/tags" Target="../tags/tag347.xml"/><Relationship Id="rId6" Type="http://schemas.openxmlformats.org/officeDocument/2006/relationships/tags" Target="../tags/tag346.xml"/><Relationship Id="rId5" Type="http://schemas.openxmlformats.org/officeDocument/2006/relationships/tags" Target="../tags/tag345.xml"/><Relationship Id="rId4" Type="http://schemas.openxmlformats.org/officeDocument/2006/relationships/tags" Target="../tags/tag344.xml"/><Relationship Id="rId3" Type="http://schemas.openxmlformats.org/officeDocument/2006/relationships/tags" Target="../tags/tag343.xml"/><Relationship Id="rId2" Type="http://schemas.openxmlformats.org/officeDocument/2006/relationships/tags" Target="../tags/tag342.xml"/><Relationship Id="rId12" Type="http://schemas.openxmlformats.org/officeDocument/2006/relationships/tags" Target="../tags/tag352.xml"/><Relationship Id="rId11" Type="http://schemas.openxmlformats.org/officeDocument/2006/relationships/tags" Target="../tags/tag351.xml"/><Relationship Id="rId10" Type="http://schemas.openxmlformats.org/officeDocument/2006/relationships/tags" Target="../tags/tag350.xml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9" Type="http://schemas.openxmlformats.org/officeDocument/2006/relationships/tags" Target="../tags/tag360.xml"/><Relationship Id="rId8" Type="http://schemas.openxmlformats.org/officeDocument/2006/relationships/tags" Target="../tags/tag359.xml"/><Relationship Id="rId7" Type="http://schemas.openxmlformats.org/officeDocument/2006/relationships/tags" Target="../tags/tag358.xml"/><Relationship Id="rId6" Type="http://schemas.openxmlformats.org/officeDocument/2006/relationships/tags" Target="../tags/tag357.xml"/><Relationship Id="rId5" Type="http://schemas.openxmlformats.org/officeDocument/2006/relationships/tags" Target="../tags/tag356.xml"/><Relationship Id="rId4" Type="http://schemas.openxmlformats.org/officeDocument/2006/relationships/tags" Target="../tags/tag355.xml"/><Relationship Id="rId3" Type="http://schemas.openxmlformats.org/officeDocument/2006/relationships/tags" Target="../tags/tag354.xml"/><Relationship Id="rId2" Type="http://schemas.openxmlformats.org/officeDocument/2006/relationships/tags" Target="../tags/tag353.xml"/><Relationship Id="rId12" Type="http://schemas.openxmlformats.org/officeDocument/2006/relationships/tags" Target="../tags/tag363.xml"/><Relationship Id="rId11" Type="http://schemas.openxmlformats.org/officeDocument/2006/relationships/tags" Target="../tags/tag362.xml"/><Relationship Id="rId10" Type="http://schemas.openxmlformats.org/officeDocument/2006/relationships/tags" Target="../tags/tag361.xml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9" Type="http://schemas.openxmlformats.org/officeDocument/2006/relationships/tags" Target="../tags/tag371.xml"/><Relationship Id="rId8" Type="http://schemas.openxmlformats.org/officeDocument/2006/relationships/tags" Target="../tags/tag370.xml"/><Relationship Id="rId7" Type="http://schemas.openxmlformats.org/officeDocument/2006/relationships/tags" Target="../tags/tag369.xml"/><Relationship Id="rId6" Type="http://schemas.openxmlformats.org/officeDocument/2006/relationships/tags" Target="../tags/tag368.xml"/><Relationship Id="rId5" Type="http://schemas.openxmlformats.org/officeDocument/2006/relationships/tags" Target="../tags/tag367.xml"/><Relationship Id="rId4" Type="http://schemas.openxmlformats.org/officeDocument/2006/relationships/tags" Target="../tags/tag366.xml"/><Relationship Id="rId3" Type="http://schemas.openxmlformats.org/officeDocument/2006/relationships/tags" Target="../tags/tag365.xml"/><Relationship Id="rId2" Type="http://schemas.openxmlformats.org/officeDocument/2006/relationships/tags" Target="../tags/tag364.xml"/><Relationship Id="rId12" Type="http://schemas.openxmlformats.org/officeDocument/2006/relationships/tags" Target="../tags/tag374.xml"/><Relationship Id="rId11" Type="http://schemas.openxmlformats.org/officeDocument/2006/relationships/tags" Target="../tags/tag373.xml"/><Relationship Id="rId10" Type="http://schemas.openxmlformats.org/officeDocument/2006/relationships/tags" Target="../tags/tag372.xml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9" Type="http://schemas.openxmlformats.org/officeDocument/2006/relationships/tags" Target="../tags/tag382.xml"/><Relationship Id="rId8" Type="http://schemas.openxmlformats.org/officeDocument/2006/relationships/tags" Target="../tags/tag381.xml"/><Relationship Id="rId7" Type="http://schemas.openxmlformats.org/officeDocument/2006/relationships/tags" Target="../tags/tag380.xml"/><Relationship Id="rId6" Type="http://schemas.openxmlformats.org/officeDocument/2006/relationships/tags" Target="../tags/tag379.xml"/><Relationship Id="rId5" Type="http://schemas.openxmlformats.org/officeDocument/2006/relationships/tags" Target="../tags/tag378.xml"/><Relationship Id="rId4" Type="http://schemas.openxmlformats.org/officeDocument/2006/relationships/tags" Target="../tags/tag377.xml"/><Relationship Id="rId3" Type="http://schemas.openxmlformats.org/officeDocument/2006/relationships/tags" Target="../tags/tag376.xml"/><Relationship Id="rId2" Type="http://schemas.openxmlformats.org/officeDocument/2006/relationships/tags" Target="../tags/tag375.xml"/><Relationship Id="rId14" Type="http://schemas.openxmlformats.org/officeDocument/2006/relationships/tags" Target="../tags/tag387.xml"/><Relationship Id="rId13" Type="http://schemas.openxmlformats.org/officeDocument/2006/relationships/tags" Target="../tags/tag386.xml"/><Relationship Id="rId12" Type="http://schemas.openxmlformats.org/officeDocument/2006/relationships/tags" Target="../tags/tag385.xml"/><Relationship Id="rId11" Type="http://schemas.openxmlformats.org/officeDocument/2006/relationships/tags" Target="../tags/tag384.xml"/><Relationship Id="rId10" Type="http://schemas.openxmlformats.org/officeDocument/2006/relationships/tags" Target="../tags/tag383.xml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9" Type="http://schemas.openxmlformats.org/officeDocument/2006/relationships/tags" Target="../tags/tag395.xml"/><Relationship Id="rId8" Type="http://schemas.openxmlformats.org/officeDocument/2006/relationships/tags" Target="../tags/tag394.xml"/><Relationship Id="rId7" Type="http://schemas.openxmlformats.org/officeDocument/2006/relationships/tags" Target="../tags/tag393.xml"/><Relationship Id="rId6" Type="http://schemas.openxmlformats.org/officeDocument/2006/relationships/tags" Target="../tags/tag392.xml"/><Relationship Id="rId5" Type="http://schemas.openxmlformats.org/officeDocument/2006/relationships/tags" Target="../tags/tag391.xml"/><Relationship Id="rId4" Type="http://schemas.openxmlformats.org/officeDocument/2006/relationships/tags" Target="../tags/tag390.xml"/><Relationship Id="rId3" Type="http://schemas.openxmlformats.org/officeDocument/2006/relationships/tags" Target="../tags/tag389.xml"/><Relationship Id="rId2" Type="http://schemas.openxmlformats.org/officeDocument/2006/relationships/tags" Target="../tags/tag388.xml"/><Relationship Id="rId11" Type="http://schemas.openxmlformats.org/officeDocument/2006/relationships/tags" Target="../tags/tag397.xml"/><Relationship Id="rId10" Type="http://schemas.openxmlformats.org/officeDocument/2006/relationships/tags" Target="../tags/tag396.xml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9" Type="http://schemas.openxmlformats.org/officeDocument/2006/relationships/tags" Target="../tags/tag407.xml"/><Relationship Id="rId8" Type="http://schemas.openxmlformats.org/officeDocument/2006/relationships/tags" Target="../tags/tag406.xml"/><Relationship Id="rId7" Type="http://schemas.openxmlformats.org/officeDocument/2006/relationships/tags" Target="../tags/tag405.xml"/><Relationship Id="rId6" Type="http://schemas.openxmlformats.org/officeDocument/2006/relationships/tags" Target="../tags/tag404.xml"/><Relationship Id="rId5" Type="http://schemas.openxmlformats.org/officeDocument/2006/relationships/tags" Target="../tags/tag403.xml"/><Relationship Id="rId4" Type="http://schemas.openxmlformats.org/officeDocument/2006/relationships/tags" Target="../tags/tag402.xml"/><Relationship Id="rId3" Type="http://schemas.openxmlformats.org/officeDocument/2006/relationships/tags" Target="../tags/tag401.xml"/><Relationship Id="rId2" Type="http://schemas.openxmlformats.org/officeDocument/2006/relationships/tags" Target="../tags/tag400.xml"/><Relationship Id="rId14" Type="http://schemas.openxmlformats.org/officeDocument/2006/relationships/tags" Target="../tags/tag412.xml"/><Relationship Id="rId13" Type="http://schemas.openxmlformats.org/officeDocument/2006/relationships/tags" Target="../tags/tag411.xml"/><Relationship Id="rId12" Type="http://schemas.openxmlformats.org/officeDocument/2006/relationships/tags" Target="../tags/tag410.xml"/><Relationship Id="rId11" Type="http://schemas.openxmlformats.org/officeDocument/2006/relationships/tags" Target="../tags/tag409.xml"/><Relationship Id="rId10" Type="http://schemas.openxmlformats.org/officeDocument/2006/relationships/tags" Target="../tags/tag408.xml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5" Type="http://schemas.openxmlformats.org/officeDocument/2006/relationships/tags" Target="../tags/tag416.xml"/><Relationship Id="rId4" Type="http://schemas.openxmlformats.org/officeDocument/2006/relationships/tags" Target="../tags/tag415.xml"/><Relationship Id="rId3" Type="http://schemas.openxmlformats.org/officeDocument/2006/relationships/tags" Target="../tags/tag414.xml"/><Relationship Id="rId2" Type="http://schemas.openxmlformats.org/officeDocument/2006/relationships/tags" Target="../tags/tag413.xml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9" Type="http://schemas.openxmlformats.org/officeDocument/2006/relationships/tags" Target="../tags/tag422.xml"/><Relationship Id="rId8" Type="http://schemas.openxmlformats.org/officeDocument/2006/relationships/tags" Target="../tags/tag421.xml"/><Relationship Id="rId7" Type="http://schemas.openxmlformats.org/officeDocument/2006/relationships/tags" Target="../tags/tag420.xml"/><Relationship Id="rId6" Type="http://schemas.openxmlformats.org/officeDocument/2006/relationships/tags" Target="../tags/tag419.xml"/><Relationship Id="rId5" Type="http://schemas.openxmlformats.org/officeDocument/2006/relationships/tags" Target="../tags/tag418.xml"/><Relationship Id="rId4" Type="http://schemas.openxmlformats.org/officeDocument/2006/relationships/image" Target="../media/image1.svg"/><Relationship Id="rId3" Type="http://schemas.openxmlformats.org/officeDocument/2006/relationships/image" Target="../media/image1.png"/><Relationship Id="rId2" Type="http://schemas.openxmlformats.org/officeDocument/2006/relationships/tags" Target="../tags/tag417.xml"/><Relationship Id="rId10" Type="http://schemas.openxmlformats.org/officeDocument/2006/relationships/tags" Target="../tags/tag423.xml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5" Type="http://schemas.openxmlformats.org/officeDocument/2006/relationships/tags" Target="../tags/tag427.xml"/><Relationship Id="rId4" Type="http://schemas.openxmlformats.org/officeDocument/2006/relationships/tags" Target="../tags/tag426.xml"/><Relationship Id="rId3" Type="http://schemas.openxmlformats.org/officeDocument/2006/relationships/tags" Target="../tags/tag425.xml"/><Relationship Id="rId2" Type="http://schemas.openxmlformats.org/officeDocument/2006/relationships/tags" Target="../tags/tag424.xml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5" Type="http://schemas.openxmlformats.org/officeDocument/2006/relationships/tags" Target="../tags/tag431.xml"/><Relationship Id="rId4" Type="http://schemas.openxmlformats.org/officeDocument/2006/relationships/tags" Target="../tags/tag430.xml"/><Relationship Id="rId3" Type="http://schemas.openxmlformats.org/officeDocument/2006/relationships/tags" Target="../tags/tag429.xml"/><Relationship Id="rId2" Type="http://schemas.openxmlformats.org/officeDocument/2006/relationships/tags" Target="../tags/tag428.xml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5" Type="http://schemas.openxmlformats.org/officeDocument/2006/relationships/tags" Target="../tags/tag433.xml"/><Relationship Id="rId4" Type="http://schemas.openxmlformats.org/officeDocument/2006/relationships/image" Target="../media/image1.svg"/><Relationship Id="rId3" Type="http://schemas.openxmlformats.org/officeDocument/2006/relationships/image" Target="../media/image1.png"/><Relationship Id="rId2" Type="http://schemas.openxmlformats.org/officeDocument/2006/relationships/tags" Target="../tags/tag432.xml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5" Type="http://schemas.openxmlformats.org/officeDocument/2006/relationships/tags" Target="../tags/tag437.xml"/><Relationship Id="rId4" Type="http://schemas.openxmlformats.org/officeDocument/2006/relationships/tags" Target="../tags/tag436.xml"/><Relationship Id="rId3" Type="http://schemas.openxmlformats.org/officeDocument/2006/relationships/tags" Target="../tags/tag435.xml"/><Relationship Id="rId2" Type="http://schemas.openxmlformats.org/officeDocument/2006/relationships/tags" Target="../tags/tag434.xml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5" Type="http://schemas.openxmlformats.org/officeDocument/2006/relationships/tags" Target="../tags/tag441.xml"/><Relationship Id="rId4" Type="http://schemas.openxmlformats.org/officeDocument/2006/relationships/tags" Target="../tags/tag440.xml"/><Relationship Id="rId3" Type="http://schemas.openxmlformats.org/officeDocument/2006/relationships/tags" Target="../tags/tag439.xml"/><Relationship Id="rId2" Type="http://schemas.openxmlformats.org/officeDocument/2006/relationships/tags" Target="../tags/tag438.xml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5" Type="http://schemas.openxmlformats.org/officeDocument/2006/relationships/tags" Target="../tags/tag445.xml"/><Relationship Id="rId4" Type="http://schemas.openxmlformats.org/officeDocument/2006/relationships/tags" Target="../tags/tag444.xml"/><Relationship Id="rId3" Type="http://schemas.openxmlformats.org/officeDocument/2006/relationships/tags" Target="../tags/tag443.xml"/><Relationship Id="rId2" Type="http://schemas.openxmlformats.org/officeDocument/2006/relationships/tags" Target="../tags/tag442.xml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9" Type="http://schemas.openxmlformats.org/officeDocument/2006/relationships/tags" Target="../tags/tag453.xml"/><Relationship Id="rId8" Type="http://schemas.openxmlformats.org/officeDocument/2006/relationships/tags" Target="../tags/tag452.xml"/><Relationship Id="rId7" Type="http://schemas.openxmlformats.org/officeDocument/2006/relationships/tags" Target="../tags/tag451.xml"/><Relationship Id="rId6" Type="http://schemas.openxmlformats.org/officeDocument/2006/relationships/tags" Target="../tags/tag450.xml"/><Relationship Id="rId5" Type="http://schemas.openxmlformats.org/officeDocument/2006/relationships/tags" Target="../tags/tag449.xml"/><Relationship Id="rId4" Type="http://schemas.openxmlformats.org/officeDocument/2006/relationships/tags" Target="../tags/tag448.xml"/><Relationship Id="rId3" Type="http://schemas.openxmlformats.org/officeDocument/2006/relationships/tags" Target="../tags/tag447.xml"/><Relationship Id="rId2" Type="http://schemas.openxmlformats.org/officeDocument/2006/relationships/tags" Target="../tags/tag446.xml"/><Relationship Id="rId12" Type="http://schemas.openxmlformats.org/officeDocument/2006/relationships/tags" Target="../tags/tag456.xml"/><Relationship Id="rId11" Type="http://schemas.openxmlformats.org/officeDocument/2006/relationships/tags" Target="../tags/tag455.xml"/><Relationship Id="rId10" Type="http://schemas.openxmlformats.org/officeDocument/2006/relationships/tags" Target="../tags/tag454.xml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9" Type="http://schemas.openxmlformats.org/officeDocument/2006/relationships/tags" Target="../tags/tag464.xml"/><Relationship Id="rId8" Type="http://schemas.openxmlformats.org/officeDocument/2006/relationships/tags" Target="../tags/tag463.xml"/><Relationship Id="rId7" Type="http://schemas.openxmlformats.org/officeDocument/2006/relationships/tags" Target="../tags/tag462.xml"/><Relationship Id="rId6" Type="http://schemas.openxmlformats.org/officeDocument/2006/relationships/tags" Target="../tags/tag461.xml"/><Relationship Id="rId5" Type="http://schemas.openxmlformats.org/officeDocument/2006/relationships/tags" Target="../tags/tag460.xml"/><Relationship Id="rId4" Type="http://schemas.openxmlformats.org/officeDocument/2006/relationships/tags" Target="../tags/tag459.xml"/><Relationship Id="rId3" Type="http://schemas.openxmlformats.org/officeDocument/2006/relationships/tags" Target="../tags/tag458.xml"/><Relationship Id="rId2" Type="http://schemas.openxmlformats.org/officeDocument/2006/relationships/tags" Target="../tags/tag457.xml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9" Type="http://schemas.openxmlformats.org/officeDocument/2006/relationships/tags" Target="../tags/tag472.xml"/><Relationship Id="rId8" Type="http://schemas.openxmlformats.org/officeDocument/2006/relationships/tags" Target="../tags/tag471.xml"/><Relationship Id="rId7" Type="http://schemas.openxmlformats.org/officeDocument/2006/relationships/tags" Target="../tags/tag470.xml"/><Relationship Id="rId6" Type="http://schemas.openxmlformats.org/officeDocument/2006/relationships/tags" Target="../tags/tag469.xml"/><Relationship Id="rId5" Type="http://schemas.openxmlformats.org/officeDocument/2006/relationships/tags" Target="../tags/tag468.xml"/><Relationship Id="rId4" Type="http://schemas.openxmlformats.org/officeDocument/2006/relationships/tags" Target="../tags/tag467.xml"/><Relationship Id="rId3" Type="http://schemas.openxmlformats.org/officeDocument/2006/relationships/tags" Target="../tags/tag466.xml"/><Relationship Id="rId2" Type="http://schemas.openxmlformats.org/officeDocument/2006/relationships/tags" Target="../tags/tag465.xml"/><Relationship Id="rId11" Type="http://schemas.openxmlformats.org/officeDocument/2006/relationships/tags" Target="../tags/tag474.xml"/><Relationship Id="rId10" Type="http://schemas.openxmlformats.org/officeDocument/2006/relationships/tags" Target="../tags/tag473.xml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9" Type="http://schemas.openxmlformats.org/officeDocument/2006/relationships/tags" Target="../tags/tag482.xml"/><Relationship Id="rId8" Type="http://schemas.openxmlformats.org/officeDocument/2006/relationships/tags" Target="../tags/tag481.xml"/><Relationship Id="rId7" Type="http://schemas.openxmlformats.org/officeDocument/2006/relationships/tags" Target="../tags/tag480.xml"/><Relationship Id="rId6" Type="http://schemas.openxmlformats.org/officeDocument/2006/relationships/tags" Target="../tags/tag479.xml"/><Relationship Id="rId5" Type="http://schemas.openxmlformats.org/officeDocument/2006/relationships/tags" Target="../tags/tag478.xml"/><Relationship Id="rId4" Type="http://schemas.openxmlformats.org/officeDocument/2006/relationships/tags" Target="../tags/tag477.xml"/><Relationship Id="rId3" Type="http://schemas.openxmlformats.org/officeDocument/2006/relationships/tags" Target="../tags/tag476.xml"/><Relationship Id="rId2" Type="http://schemas.openxmlformats.org/officeDocument/2006/relationships/tags" Target="../tags/tag475.xml"/><Relationship Id="rId12" Type="http://schemas.openxmlformats.org/officeDocument/2006/relationships/tags" Target="../tags/tag485.xml"/><Relationship Id="rId11" Type="http://schemas.openxmlformats.org/officeDocument/2006/relationships/tags" Target="../tags/tag484.xml"/><Relationship Id="rId10" Type="http://schemas.openxmlformats.org/officeDocument/2006/relationships/tags" Target="../tags/tag483.xml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9" Type="http://schemas.openxmlformats.org/officeDocument/2006/relationships/tags" Target="../tags/tag493.xml"/><Relationship Id="rId8" Type="http://schemas.openxmlformats.org/officeDocument/2006/relationships/tags" Target="../tags/tag492.xml"/><Relationship Id="rId7" Type="http://schemas.openxmlformats.org/officeDocument/2006/relationships/tags" Target="../tags/tag491.xml"/><Relationship Id="rId6" Type="http://schemas.openxmlformats.org/officeDocument/2006/relationships/tags" Target="../tags/tag490.xml"/><Relationship Id="rId5" Type="http://schemas.openxmlformats.org/officeDocument/2006/relationships/tags" Target="../tags/tag489.xml"/><Relationship Id="rId4" Type="http://schemas.openxmlformats.org/officeDocument/2006/relationships/tags" Target="../tags/tag488.xml"/><Relationship Id="rId3" Type="http://schemas.openxmlformats.org/officeDocument/2006/relationships/tags" Target="../tags/tag487.xml"/><Relationship Id="rId2" Type="http://schemas.openxmlformats.org/officeDocument/2006/relationships/tags" Target="../tags/tag486.xml"/><Relationship Id="rId12" Type="http://schemas.openxmlformats.org/officeDocument/2006/relationships/tags" Target="../tags/tag496.xml"/><Relationship Id="rId11" Type="http://schemas.openxmlformats.org/officeDocument/2006/relationships/tags" Target="../tags/tag495.xml"/><Relationship Id="rId10" Type="http://schemas.openxmlformats.org/officeDocument/2006/relationships/tags" Target="../tags/tag494.xml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9" Type="http://schemas.openxmlformats.org/officeDocument/2006/relationships/tags" Target="../tags/tag504.xml"/><Relationship Id="rId8" Type="http://schemas.openxmlformats.org/officeDocument/2006/relationships/tags" Target="../tags/tag503.xml"/><Relationship Id="rId7" Type="http://schemas.openxmlformats.org/officeDocument/2006/relationships/tags" Target="../tags/tag502.xml"/><Relationship Id="rId6" Type="http://schemas.openxmlformats.org/officeDocument/2006/relationships/tags" Target="../tags/tag501.xml"/><Relationship Id="rId5" Type="http://schemas.openxmlformats.org/officeDocument/2006/relationships/tags" Target="../tags/tag500.xml"/><Relationship Id="rId4" Type="http://schemas.openxmlformats.org/officeDocument/2006/relationships/tags" Target="../tags/tag499.xml"/><Relationship Id="rId3" Type="http://schemas.openxmlformats.org/officeDocument/2006/relationships/tags" Target="../tags/tag498.xml"/><Relationship Id="rId2" Type="http://schemas.openxmlformats.org/officeDocument/2006/relationships/tags" Target="../tags/tag497.xml"/><Relationship Id="rId12" Type="http://schemas.openxmlformats.org/officeDocument/2006/relationships/tags" Target="../tags/tag507.xml"/><Relationship Id="rId11" Type="http://schemas.openxmlformats.org/officeDocument/2006/relationships/tags" Target="../tags/tag506.xml"/><Relationship Id="rId10" Type="http://schemas.openxmlformats.org/officeDocument/2006/relationships/tags" Target="../tags/tag505.xml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9" Type="http://schemas.openxmlformats.org/officeDocument/2006/relationships/tags" Target="../tags/tag515.xml"/><Relationship Id="rId8" Type="http://schemas.openxmlformats.org/officeDocument/2006/relationships/tags" Target="../tags/tag514.xml"/><Relationship Id="rId7" Type="http://schemas.openxmlformats.org/officeDocument/2006/relationships/tags" Target="../tags/tag513.xml"/><Relationship Id="rId6" Type="http://schemas.openxmlformats.org/officeDocument/2006/relationships/tags" Target="../tags/tag512.xml"/><Relationship Id="rId5" Type="http://schemas.openxmlformats.org/officeDocument/2006/relationships/tags" Target="../tags/tag511.xml"/><Relationship Id="rId4" Type="http://schemas.openxmlformats.org/officeDocument/2006/relationships/tags" Target="../tags/tag510.xml"/><Relationship Id="rId3" Type="http://schemas.openxmlformats.org/officeDocument/2006/relationships/tags" Target="../tags/tag509.xml"/><Relationship Id="rId2" Type="http://schemas.openxmlformats.org/officeDocument/2006/relationships/tags" Target="../tags/tag508.xml"/><Relationship Id="rId14" Type="http://schemas.openxmlformats.org/officeDocument/2006/relationships/tags" Target="../tags/tag520.xml"/><Relationship Id="rId13" Type="http://schemas.openxmlformats.org/officeDocument/2006/relationships/tags" Target="../tags/tag519.xml"/><Relationship Id="rId12" Type="http://schemas.openxmlformats.org/officeDocument/2006/relationships/tags" Target="../tags/tag518.xml"/><Relationship Id="rId11" Type="http://schemas.openxmlformats.org/officeDocument/2006/relationships/tags" Target="../tags/tag517.xml"/><Relationship Id="rId10" Type="http://schemas.openxmlformats.org/officeDocument/2006/relationships/tags" Target="../tags/tag516.xml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9" Type="http://schemas.openxmlformats.org/officeDocument/2006/relationships/tags" Target="../tags/tag528.xml"/><Relationship Id="rId8" Type="http://schemas.openxmlformats.org/officeDocument/2006/relationships/tags" Target="../tags/tag527.xml"/><Relationship Id="rId7" Type="http://schemas.openxmlformats.org/officeDocument/2006/relationships/tags" Target="../tags/tag526.xml"/><Relationship Id="rId6" Type="http://schemas.openxmlformats.org/officeDocument/2006/relationships/tags" Target="../tags/tag525.xml"/><Relationship Id="rId5" Type="http://schemas.openxmlformats.org/officeDocument/2006/relationships/tags" Target="../tags/tag524.xml"/><Relationship Id="rId4" Type="http://schemas.openxmlformats.org/officeDocument/2006/relationships/tags" Target="../tags/tag523.xml"/><Relationship Id="rId3" Type="http://schemas.openxmlformats.org/officeDocument/2006/relationships/tags" Target="../tags/tag522.xml"/><Relationship Id="rId2" Type="http://schemas.openxmlformats.org/officeDocument/2006/relationships/tags" Target="../tags/tag521.xml"/><Relationship Id="rId11" Type="http://schemas.openxmlformats.org/officeDocument/2006/relationships/tags" Target="../tags/tag530.xml"/><Relationship Id="rId10" Type="http://schemas.openxmlformats.org/officeDocument/2006/relationships/tags" Target="../tags/tag529.xml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9" Type="http://schemas.openxmlformats.org/officeDocument/2006/relationships/tags" Target="../tags/tag540.xml"/><Relationship Id="rId8" Type="http://schemas.openxmlformats.org/officeDocument/2006/relationships/tags" Target="../tags/tag539.xml"/><Relationship Id="rId7" Type="http://schemas.openxmlformats.org/officeDocument/2006/relationships/tags" Target="../tags/tag538.xml"/><Relationship Id="rId6" Type="http://schemas.openxmlformats.org/officeDocument/2006/relationships/tags" Target="../tags/tag537.xml"/><Relationship Id="rId5" Type="http://schemas.openxmlformats.org/officeDocument/2006/relationships/tags" Target="../tags/tag536.xml"/><Relationship Id="rId4" Type="http://schemas.openxmlformats.org/officeDocument/2006/relationships/tags" Target="../tags/tag535.xml"/><Relationship Id="rId3" Type="http://schemas.openxmlformats.org/officeDocument/2006/relationships/tags" Target="../tags/tag534.xml"/><Relationship Id="rId2" Type="http://schemas.openxmlformats.org/officeDocument/2006/relationships/tags" Target="../tags/tag533.xml"/><Relationship Id="rId14" Type="http://schemas.openxmlformats.org/officeDocument/2006/relationships/tags" Target="../tags/tag545.xml"/><Relationship Id="rId13" Type="http://schemas.openxmlformats.org/officeDocument/2006/relationships/tags" Target="../tags/tag544.xml"/><Relationship Id="rId12" Type="http://schemas.openxmlformats.org/officeDocument/2006/relationships/tags" Target="../tags/tag543.xml"/><Relationship Id="rId11" Type="http://schemas.openxmlformats.org/officeDocument/2006/relationships/tags" Target="../tags/tag542.xml"/><Relationship Id="rId10" Type="http://schemas.openxmlformats.org/officeDocument/2006/relationships/tags" Target="../tags/tag541.xml"/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5" Type="http://schemas.openxmlformats.org/officeDocument/2006/relationships/tags" Target="../tags/tag549.xml"/><Relationship Id="rId4" Type="http://schemas.openxmlformats.org/officeDocument/2006/relationships/tags" Target="../tags/tag548.xml"/><Relationship Id="rId3" Type="http://schemas.openxmlformats.org/officeDocument/2006/relationships/tags" Target="../tags/tag547.xml"/><Relationship Id="rId2" Type="http://schemas.openxmlformats.org/officeDocument/2006/relationships/tags" Target="../tags/tag546.xml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9" Type="http://schemas.openxmlformats.org/officeDocument/2006/relationships/tags" Target="../tags/tag555.xml"/><Relationship Id="rId8" Type="http://schemas.openxmlformats.org/officeDocument/2006/relationships/tags" Target="../tags/tag554.xml"/><Relationship Id="rId7" Type="http://schemas.openxmlformats.org/officeDocument/2006/relationships/tags" Target="../tags/tag553.xml"/><Relationship Id="rId6" Type="http://schemas.openxmlformats.org/officeDocument/2006/relationships/tags" Target="../tags/tag552.xml"/><Relationship Id="rId5" Type="http://schemas.openxmlformats.org/officeDocument/2006/relationships/tags" Target="../tags/tag551.xml"/><Relationship Id="rId4" Type="http://schemas.openxmlformats.org/officeDocument/2006/relationships/image" Target="../media/image1.svg"/><Relationship Id="rId3" Type="http://schemas.openxmlformats.org/officeDocument/2006/relationships/image" Target="../media/image1.png"/><Relationship Id="rId2" Type="http://schemas.openxmlformats.org/officeDocument/2006/relationships/tags" Target="../tags/tag550.xml"/><Relationship Id="rId10" Type="http://schemas.openxmlformats.org/officeDocument/2006/relationships/tags" Target="../tags/tag556.xml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5" Type="http://schemas.openxmlformats.org/officeDocument/2006/relationships/tags" Target="../tags/tag560.xml"/><Relationship Id="rId4" Type="http://schemas.openxmlformats.org/officeDocument/2006/relationships/tags" Target="../tags/tag559.xml"/><Relationship Id="rId3" Type="http://schemas.openxmlformats.org/officeDocument/2006/relationships/tags" Target="../tags/tag558.xml"/><Relationship Id="rId2" Type="http://schemas.openxmlformats.org/officeDocument/2006/relationships/tags" Target="../tags/tag557.xml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5" Type="http://schemas.openxmlformats.org/officeDocument/2006/relationships/tags" Target="../tags/tag564.xml"/><Relationship Id="rId4" Type="http://schemas.openxmlformats.org/officeDocument/2006/relationships/tags" Target="../tags/tag563.xml"/><Relationship Id="rId3" Type="http://schemas.openxmlformats.org/officeDocument/2006/relationships/tags" Target="../tags/tag562.xml"/><Relationship Id="rId2" Type="http://schemas.openxmlformats.org/officeDocument/2006/relationships/tags" Target="../tags/tag561.xml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5" Type="http://schemas.openxmlformats.org/officeDocument/2006/relationships/tags" Target="../tags/tag566.xml"/><Relationship Id="rId4" Type="http://schemas.openxmlformats.org/officeDocument/2006/relationships/image" Target="../media/image1.svg"/><Relationship Id="rId3" Type="http://schemas.openxmlformats.org/officeDocument/2006/relationships/image" Target="../media/image1.png"/><Relationship Id="rId2" Type="http://schemas.openxmlformats.org/officeDocument/2006/relationships/tags" Target="../tags/tag565.xml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5" Type="http://schemas.openxmlformats.org/officeDocument/2006/relationships/tags" Target="../tags/tag570.xml"/><Relationship Id="rId4" Type="http://schemas.openxmlformats.org/officeDocument/2006/relationships/tags" Target="../tags/tag569.xml"/><Relationship Id="rId3" Type="http://schemas.openxmlformats.org/officeDocument/2006/relationships/tags" Target="../tags/tag568.xml"/><Relationship Id="rId2" Type="http://schemas.openxmlformats.org/officeDocument/2006/relationships/tags" Target="../tags/tag567.xml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5" Type="http://schemas.openxmlformats.org/officeDocument/2006/relationships/tags" Target="../tags/tag574.xml"/><Relationship Id="rId4" Type="http://schemas.openxmlformats.org/officeDocument/2006/relationships/tags" Target="../tags/tag573.xml"/><Relationship Id="rId3" Type="http://schemas.openxmlformats.org/officeDocument/2006/relationships/tags" Target="../tags/tag572.xml"/><Relationship Id="rId2" Type="http://schemas.openxmlformats.org/officeDocument/2006/relationships/tags" Target="../tags/tag571.xml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5" Type="http://schemas.openxmlformats.org/officeDocument/2006/relationships/tags" Target="../tags/tag578.xml"/><Relationship Id="rId4" Type="http://schemas.openxmlformats.org/officeDocument/2006/relationships/tags" Target="../tags/tag577.xml"/><Relationship Id="rId3" Type="http://schemas.openxmlformats.org/officeDocument/2006/relationships/tags" Target="../tags/tag576.xml"/><Relationship Id="rId2" Type="http://schemas.openxmlformats.org/officeDocument/2006/relationships/tags" Target="../tags/tag575.xml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9" Type="http://schemas.openxmlformats.org/officeDocument/2006/relationships/tags" Target="../tags/tag586.xml"/><Relationship Id="rId8" Type="http://schemas.openxmlformats.org/officeDocument/2006/relationships/tags" Target="../tags/tag585.xml"/><Relationship Id="rId7" Type="http://schemas.openxmlformats.org/officeDocument/2006/relationships/tags" Target="../tags/tag584.xml"/><Relationship Id="rId6" Type="http://schemas.openxmlformats.org/officeDocument/2006/relationships/tags" Target="../tags/tag583.xml"/><Relationship Id="rId5" Type="http://schemas.openxmlformats.org/officeDocument/2006/relationships/tags" Target="../tags/tag582.xml"/><Relationship Id="rId4" Type="http://schemas.openxmlformats.org/officeDocument/2006/relationships/tags" Target="../tags/tag581.xml"/><Relationship Id="rId3" Type="http://schemas.openxmlformats.org/officeDocument/2006/relationships/tags" Target="../tags/tag580.xml"/><Relationship Id="rId2" Type="http://schemas.openxmlformats.org/officeDocument/2006/relationships/tags" Target="../tags/tag579.xml"/><Relationship Id="rId12" Type="http://schemas.openxmlformats.org/officeDocument/2006/relationships/tags" Target="../tags/tag589.xml"/><Relationship Id="rId11" Type="http://schemas.openxmlformats.org/officeDocument/2006/relationships/tags" Target="../tags/tag588.xml"/><Relationship Id="rId10" Type="http://schemas.openxmlformats.org/officeDocument/2006/relationships/tags" Target="../tags/tag587.xml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9" Type="http://schemas.openxmlformats.org/officeDocument/2006/relationships/tags" Target="../tags/tag597.xml"/><Relationship Id="rId8" Type="http://schemas.openxmlformats.org/officeDocument/2006/relationships/tags" Target="../tags/tag596.xml"/><Relationship Id="rId7" Type="http://schemas.openxmlformats.org/officeDocument/2006/relationships/tags" Target="../tags/tag595.xml"/><Relationship Id="rId6" Type="http://schemas.openxmlformats.org/officeDocument/2006/relationships/tags" Target="../tags/tag594.xml"/><Relationship Id="rId5" Type="http://schemas.openxmlformats.org/officeDocument/2006/relationships/tags" Target="../tags/tag593.xml"/><Relationship Id="rId4" Type="http://schemas.openxmlformats.org/officeDocument/2006/relationships/tags" Target="../tags/tag592.xml"/><Relationship Id="rId3" Type="http://schemas.openxmlformats.org/officeDocument/2006/relationships/tags" Target="../tags/tag591.xml"/><Relationship Id="rId2" Type="http://schemas.openxmlformats.org/officeDocument/2006/relationships/tags" Target="../tags/tag590.xml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9" Type="http://schemas.openxmlformats.org/officeDocument/2006/relationships/tags" Target="../tags/tag605.xml"/><Relationship Id="rId8" Type="http://schemas.openxmlformats.org/officeDocument/2006/relationships/tags" Target="../tags/tag604.xml"/><Relationship Id="rId7" Type="http://schemas.openxmlformats.org/officeDocument/2006/relationships/tags" Target="../tags/tag603.xml"/><Relationship Id="rId6" Type="http://schemas.openxmlformats.org/officeDocument/2006/relationships/tags" Target="../tags/tag602.xml"/><Relationship Id="rId5" Type="http://schemas.openxmlformats.org/officeDocument/2006/relationships/tags" Target="../tags/tag601.xml"/><Relationship Id="rId4" Type="http://schemas.openxmlformats.org/officeDocument/2006/relationships/tags" Target="../tags/tag600.xml"/><Relationship Id="rId3" Type="http://schemas.openxmlformats.org/officeDocument/2006/relationships/tags" Target="../tags/tag599.xml"/><Relationship Id="rId2" Type="http://schemas.openxmlformats.org/officeDocument/2006/relationships/tags" Target="../tags/tag598.xml"/><Relationship Id="rId11" Type="http://schemas.openxmlformats.org/officeDocument/2006/relationships/tags" Target="../tags/tag607.xml"/><Relationship Id="rId10" Type="http://schemas.openxmlformats.org/officeDocument/2006/relationships/tags" Target="../tags/tag606.xml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9" Type="http://schemas.openxmlformats.org/officeDocument/2006/relationships/tags" Target="../tags/tag615.xml"/><Relationship Id="rId8" Type="http://schemas.openxmlformats.org/officeDocument/2006/relationships/tags" Target="../tags/tag614.xml"/><Relationship Id="rId7" Type="http://schemas.openxmlformats.org/officeDocument/2006/relationships/tags" Target="../tags/tag613.xml"/><Relationship Id="rId6" Type="http://schemas.openxmlformats.org/officeDocument/2006/relationships/tags" Target="../tags/tag612.xml"/><Relationship Id="rId5" Type="http://schemas.openxmlformats.org/officeDocument/2006/relationships/tags" Target="../tags/tag611.xml"/><Relationship Id="rId4" Type="http://schemas.openxmlformats.org/officeDocument/2006/relationships/tags" Target="../tags/tag610.xml"/><Relationship Id="rId3" Type="http://schemas.openxmlformats.org/officeDocument/2006/relationships/tags" Target="../tags/tag609.xml"/><Relationship Id="rId2" Type="http://schemas.openxmlformats.org/officeDocument/2006/relationships/tags" Target="../tags/tag608.xml"/><Relationship Id="rId12" Type="http://schemas.openxmlformats.org/officeDocument/2006/relationships/tags" Target="../tags/tag618.xml"/><Relationship Id="rId11" Type="http://schemas.openxmlformats.org/officeDocument/2006/relationships/tags" Target="../tags/tag617.xml"/><Relationship Id="rId10" Type="http://schemas.openxmlformats.org/officeDocument/2006/relationships/tags" Target="../tags/tag616.xml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9" Type="http://schemas.openxmlformats.org/officeDocument/2006/relationships/tags" Target="../tags/tag626.xml"/><Relationship Id="rId8" Type="http://schemas.openxmlformats.org/officeDocument/2006/relationships/tags" Target="../tags/tag625.xml"/><Relationship Id="rId7" Type="http://schemas.openxmlformats.org/officeDocument/2006/relationships/tags" Target="../tags/tag624.xml"/><Relationship Id="rId6" Type="http://schemas.openxmlformats.org/officeDocument/2006/relationships/tags" Target="../tags/tag623.xml"/><Relationship Id="rId5" Type="http://schemas.openxmlformats.org/officeDocument/2006/relationships/tags" Target="../tags/tag622.xml"/><Relationship Id="rId4" Type="http://schemas.openxmlformats.org/officeDocument/2006/relationships/tags" Target="../tags/tag621.xml"/><Relationship Id="rId3" Type="http://schemas.openxmlformats.org/officeDocument/2006/relationships/tags" Target="../tags/tag620.xml"/><Relationship Id="rId2" Type="http://schemas.openxmlformats.org/officeDocument/2006/relationships/tags" Target="../tags/tag619.xml"/><Relationship Id="rId12" Type="http://schemas.openxmlformats.org/officeDocument/2006/relationships/tags" Target="../tags/tag629.xml"/><Relationship Id="rId11" Type="http://schemas.openxmlformats.org/officeDocument/2006/relationships/tags" Target="../tags/tag628.xml"/><Relationship Id="rId10" Type="http://schemas.openxmlformats.org/officeDocument/2006/relationships/tags" Target="../tags/tag627.xml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9" Type="http://schemas.openxmlformats.org/officeDocument/2006/relationships/tags" Target="../tags/tag637.xml"/><Relationship Id="rId8" Type="http://schemas.openxmlformats.org/officeDocument/2006/relationships/tags" Target="../tags/tag636.xml"/><Relationship Id="rId7" Type="http://schemas.openxmlformats.org/officeDocument/2006/relationships/tags" Target="../tags/tag635.xml"/><Relationship Id="rId6" Type="http://schemas.openxmlformats.org/officeDocument/2006/relationships/tags" Target="../tags/tag634.xml"/><Relationship Id="rId5" Type="http://schemas.openxmlformats.org/officeDocument/2006/relationships/tags" Target="../tags/tag633.xml"/><Relationship Id="rId4" Type="http://schemas.openxmlformats.org/officeDocument/2006/relationships/tags" Target="../tags/tag632.xml"/><Relationship Id="rId3" Type="http://schemas.openxmlformats.org/officeDocument/2006/relationships/tags" Target="../tags/tag631.xml"/><Relationship Id="rId2" Type="http://schemas.openxmlformats.org/officeDocument/2006/relationships/tags" Target="../tags/tag630.xml"/><Relationship Id="rId12" Type="http://schemas.openxmlformats.org/officeDocument/2006/relationships/tags" Target="../tags/tag640.xml"/><Relationship Id="rId11" Type="http://schemas.openxmlformats.org/officeDocument/2006/relationships/tags" Target="../tags/tag639.xml"/><Relationship Id="rId10" Type="http://schemas.openxmlformats.org/officeDocument/2006/relationships/tags" Target="../tags/tag638.xml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9" Type="http://schemas.openxmlformats.org/officeDocument/2006/relationships/tags" Target="../tags/tag648.xml"/><Relationship Id="rId8" Type="http://schemas.openxmlformats.org/officeDocument/2006/relationships/tags" Target="../tags/tag647.xml"/><Relationship Id="rId7" Type="http://schemas.openxmlformats.org/officeDocument/2006/relationships/tags" Target="../tags/tag646.xml"/><Relationship Id="rId6" Type="http://schemas.openxmlformats.org/officeDocument/2006/relationships/tags" Target="../tags/tag645.xml"/><Relationship Id="rId5" Type="http://schemas.openxmlformats.org/officeDocument/2006/relationships/tags" Target="../tags/tag644.xml"/><Relationship Id="rId4" Type="http://schemas.openxmlformats.org/officeDocument/2006/relationships/tags" Target="../tags/tag643.xml"/><Relationship Id="rId3" Type="http://schemas.openxmlformats.org/officeDocument/2006/relationships/tags" Target="../tags/tag642.xml"/><Relationship Id="rId2" Type="http://schemas.openxmlformats.org/officeDocument/2006/relationships/tags" Target="../tags/tag641.xml"/><Relationship Id="rId14" Type="http://schemas.openxmlformats.org/officeDocument/2006/relationships/tags" Target="../tags/tag653.xml"/><Relationship Id="rId13" Type="http://schemas.openxmlformats.org/officeDocument/2006/relationships/tags" Target="../tags/tag652.xml"/><Relationship Id="rId12" Type="http://schemas.openxmlformats.org/officeDocument/2006/relationships/tags" Target="../tags/tag651.xml"/><Relationship Id="rId11" Type="http://schemas.openxmlformats.org/officeDocument/2006/relationships/tags" Target="../tags/tag650.xml"/><Relationship Id="rId10" Type="http://schemas.openxmlformats.org/officeDocument/2006/relationships/tags" Target="../tags/tag649.xml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10346258" y="-100604"/>
            <a:ext cx="1753527" cy="175352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34124" y="5014022"/>
            <a:ext cx="1753527" cy="1753527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-151960" y="185464"/>
            <a:ext cx="12192000" cy="6657340"/>
          </a:xfrm>
          <a:prstGeom prst="rect">
            <a:avLst/>
          </a:prstGeom>
          <a:solidFill>
            <a:srgbClr val="594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6" name="组合 5"/>
          <p:cNvGrpSpPr/>
          <p:nvPr>
            <p:custDataLst>
              <p:tags r:id="rId3"/>
            </p:custDataLst>
          </p:nvPr>
        </p:nvGrpSpPr>
        <p:grpSpPr>
          <a:xfrm rot="0">
            <a:off x="1392995" y="10839"/>
            <a:ext cx="10646410" cy="6835140"/>
            <a:chOff x="2390" y="-283"/>
            <a:chExt cx="16867" cy="11087"/>
          </a:xfrm>
        </p:grpSpPr>
        <p:sp>
          <p:nvSpPr>
            <p:cNvPr id="8" name="直接连接符 15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V="1">
              <a:off x="5448" y="0"/>
              <a:ext cx="12049" cy="10804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9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12670" y="-283"/>
              <a:ext cx="6318" cy="11087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0" name="直接连接符 17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2390" y="-59"/>
              <a:ext cx="16810" cy="7795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1" name="直接连接符 18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V="1">
              <a:off x="15350" y="-283"/>
              <a:ext cx="2978" cy="11076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4" name="任意多边形 5"/>
            <p:cNvSpPr/>
            <p:nvPr>
              <p:custDataLst>
                <p:tags r:id="rId8"/>
              </p:custDataLst>
            </p:nvPr>
          </p:nvSpPr>
          <p:spPr bwMode="auto">
            <a:xfrm>
              <a:off x="14649" y="1"/>
              <a:ext cx="4609" cy="7735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2" h="3907">
                  <a:moveTo>
                    <a:pt x="1462" y="0"/>
                  </a:moveTo>
                  <a:lnTo>
                    <a:pt x="2332" y="0"/>
                  </a:lnTo>
                  <a:lnTo>
                    <a:pt x="2332" y="3907"/>
                  </a:lnTo>
                  <a:lnTo>
                    <a:pt x="0" y="2595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2" name="椭圆 19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4339" y="2694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3" name="椭圆 20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6434" y="6379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标题 3"/>
          <p:cNvSpPr txBox="1"/>
          <p:nvPr>
            <p:ph type="ctrTitle" idx="2" hasCustomPrompt="1"/>
            <p:custDataLst>
              <p:tags r:id="rId14"/>
            </p:custDataLst>
          </p:nvPr>
        </p:nvSpPr>
        <p:spPr>
          <a:xfrm>
            <a:off x="1219210" y="2063392"/>
            <a:ext cx="4826038" cy="1784985"/>
          </a:xfrm>
        </p:spPr>
        <p:txBody>
          <a:bodyPr vert="horz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400" b="1" i="0" u="none" strike="noStrike" kern="1200" cap="none" spc="60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626" y="1885699"/>
            <a:ext cx="3235350" cy="2959592"/>
          </a:xfrm>
          <a:prstGeom prst="rect">
            <a:avLst/>
          </a:prstGeom>
          <a:effectLst>
            <a:outerShdw blurRad="152400" dist="63500" dir="5400000" algn="t" rotWithShape="0">
              <a:prstClr val="black">
                <a:alpha val="30000"/>
              </a:prstClr>
            </a:outerShdw>
          </a:effectLst>
        </p:spPr>
      </p:pic>
      <p:sp>
        <p:nvSpPr>
          <p:cNvPr id="14" name="任意多边形 5"/>
          <p:cNvSpPr/>
          <p:nvPr>
            <p:custDataLst>
              <p:tags r:id="rId5"/>
            </p:custDataLst>
          </p:nvPr>
        </p:nvSpPr>
        <p:spPr bwMode="auto">
          <a:xfrm>
            <a:off x="11382107" y="6048107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6"/>
            </p:custDataLst>
          </p:nvPr>
        </p:nvGrpSpPr>
        <p:grpSpPr>
          <a:xfrm>
            <a:off x="11432998" y="-90064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8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副标题 2"/>
          <p:cNvSpPr/>
          <p:nvPr>
            <p:ph type="subTitle" idx="3" hasCustomPrompt="1"/>
            <p:custDataLst>
              <p:tags r:id="rId9"/>
            </p:custDataLst>
          </p:nvPr>
        </p:nvSpPr>
        <p:spPr>
          <a:xfrm>
            <a:off x="4521236" y="2976598"/>
            <a:ext cx="6857365" cy="825334"/>
          </a:xfrm>
        </p:spPr>
        <p:txBody>
          <a:bodyPr vert="horz" wrap="square" lIns="0" tIns="0" rIns="0" bIns="0" rtlCol="0">
            <a:normAutofit lnSpcReduction="10000"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3" name="标题 3"/>
          <p:cNvSpPr/>
          <p:nvPr>
            <p:ph type="ctrTitle" idx="2" hasCustomPrompt="1"/>
            <p:custDataLst>
              <p:tags r:id="rId10"/>
            </p:custDataLst>
          </p:nvPr>
        </p:nvSpPr>
        <p:spPr>
          <a:xfrm>
            <a:off x="4521236" y="2000603"/>
            <a:ext cx="6858000" cy="84582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500" b="1" i="0" u="none" strike="noStrike" kern="1200" cap="none" spc="5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8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10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317" y="1357989"/>
            <a:ext cx="4389120" cy="4015022"/>
          </a:xfrm>
          <a:prstGeom prst="rect">
            <a:avLst/>
          </a:prstGeom>
          <a:effectLst>
            <a:outerShdw blurRad="152400" dist="63500" dir="5400000" algn="t" rotWithShape="0">
              <a:prstClr val="black">
                <a:alpha val="30000"/>
              </a:prstClr>
            </a:outerShdw>
          </a:effectLst>
        </p:spPr>
      </p:pic>
      <p:sp>
        <p:nvSpPr>
          <p:cNvPr id="14" name="任意多边形 5"/>
          <p:cNvSpPr/>
          <p:nvPr>
            <p:custDataLst>
              <p:tags r:id="rId5"/>
            </p:custDataLst>
          </p:nvPr>
        </p:nvSpPr>
        <p:spPr bwMode="auto">
          <a:xfrm>
            <a:off x="11382107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8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2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-151960" y="185464"/>
            <a:ext cx="12192000" cy="6657340"/>
          </a:xfrm>
          <a:prstGeom prst="rect">
            <a:avLst/>
          </a:prstGeom>
          <a:solidFill>
            <a:srgbClr val="594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2" name="组合 1"/>
          <p:cNvGrpSpPr/>
          <p:nvPr>
            <p:custDataLst>
              <p:tags r:id="rId3"/>
            </p:custDataLst>
          </p:nvPr>
        </p:nvGrpSpPr>
        <p:grpSpPr>
          <a:xfrm rot="0">
            <a:off x="1392995" y="10839"/>
            <a:ext cx="10646410" cy="6835140"/>
            <a:chOff x="2390" y="-283"/>
            <a:chExt cx="16867" cy="11087"/>
          </a:xfrm>
        </p:grpSpPr>
        <p:sp>
          <p:nvSpPr>
            <p:cNvPr id="8" name="直接连接符 15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V="1">
              <a:off x="5448" y="0"/>
              <a:ext cx="12049" cy="10804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9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12670" y="-283"/>
              <a:ext cx="6318" cy="11087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0" name="直接连接符 17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2390" y="-59"/>
              <a:ext cx="16810" cy="7795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1" name="直接连接符 18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V="1">
              <a:off x="15350" y="-283"/>
              <a:ext cx="2978" cy="11076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4" name="任意多边形 5"/>
            <p:cNvSpPr/>
            <p:nvPr>
              <p:custDataLst>
                <p:tags r:id="rId8"/>
              </p:custDataLst>
            </p:nvPr>
          </p:nvSpPr>
          <p:spPr bwMode="auto">
            <a:xfrm>
              <a:off x="14649" y="1"/>
              <a:ext cx="4609" cy="7735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2" h="3907">
                  <a:moveTo>
                    <a:pt x="1462" y="0"/>
                  </a:moveTo>
                  <a:lnTo>
                    <a:pt x="2332" y="0"/>
                  </a:lnTo>
                  <a:lnTo>
                    <a:pt x="2332" y="3907"/>
                  </a:lnTo>
                  <a:lnTo>
                    <a:pt x="0" y="2595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2" name="椭圆 19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4339" y="2694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3" name="椭圆 20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6434" y="6379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4"/>
          <p:cNvSpPr/>
          <p:nvPr>
            <p:ph type="body" idx="1" hasCustomPrompt="1"/>
            <p:custDataLst>
              <p:tags r:id="rId11"/>
            </p:custDataLst>
          </p:nvPr>
        </p:nvSpPr>
        <p:spPr>
          <a:xfrm>
            <a:off x="762641" y="2463322"/>
            <a:ext cx="4825403" cy="640394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15" name="标题 5"/>
          <p:cNvSpPr/>
          <p:nvPr>
            <p:ph type="title" hasCustomPrompt="1"/>
            <p:custDataLst>
              <p:tags r:id="rId12"/>
            </p:custDataLst>
          </p:nvPr>
        </p:nvSpPr>
        <p:spPr>
          <a:xfrm>
            <a:off x="762006" y="3256115"/>
            <a:ext cx="4826038" cy="1138555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00" b="1" i="0" u="none" strike="noStrike" kern="1200" cap="none" spc="7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11382107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-38912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-89803" y="-1006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11382107" y="6048107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-38912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10346258" y="-100604"/>
            <a:ext cx="1753527" cy="175352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34124" y="5014022"/>
            <a:ext cx="1753527" cy="1753527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-151960" y="185464"/>
            <a:ext cx="12192000" cy="6657340"/>
          </a:xfrm>
          <a:prstGeom prst="rect">
            <a:avLst/>
          </a:prstGeom>
          <a:solidFill>
            <a:srgbClr val="594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6" name="组合 5"/>
          <p:cNvGrpSpPr/>
          <p:nvPr>
            <p:custDataLst>
              <p:tags r:id="rId3"/>
            </p:custDataLst>
          </p:nvPr>
        </p:nvGrpSpPr>
        <p:grpSpPr>
          <a:xfrm rot="0">
            <a:off x="1392995" y="10839"/>
            <a:ext cx="10646410" cy="6835140"/>
            <a:chOff x="2390" y="-283"/>
            <a:chExt cx="16867" cy="11087"/>
          </a:xfrm>
        </p:grpSpPr>
        <p:sp>
          <p:nvSpPr>
            <p:cNvPr id="8" name="直接连接符 15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V="1">
              <a:off x="5448" y="0"/>
              <a:ext cx="12049" cy="10804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9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12670" y="-283"/>
              <a:ext cx="6318" cy="11087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0" name="直接连接符 17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2390" y="-59"/>
              <a:ext cx="16810" cy="7795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1" name="直接连接符 18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V="1">
              <a:off x="15350" y="-283"/>
              <a:ext cx="2978" cy="11076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4" name="任意多边形 5"/>
            <p:cNvSpPr/>
            <p:nvPr>
              <p:custDataLst>
                <p:tags r:id="rId8"/>
              </p:custDataLst>
            </p:nvPr>
          </p:nvSpPr>
          <p:spPr bwMode="auto">
            <a:xfrm>
              <a:off x="14649" y="1"/>
              <a:ext cx="4609" cy="7735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2" h="3907">
                  <a:moveTo>
                    <a:pt x="1462" y="0"/>
                  </a:moveTo>
                  <a:lnTo>
                    <a:pt x="2332" y="0"/>
                  </a:lnTo>
                  <a:lnTo>
                    <a:pt x="2332" y="3907"/>
                  </a:lnTo>
                  <a:lnTo>
                    <a:pt x="0" y="2595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2" name="椭圆 19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4339" y="2694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3" name="椭圆 20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6434" y="6379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标题 3"/>
          <p:cNvSpPr txBox="1"/>
          <p:nvPr>
            <p:ph type="ctrTitle" idx="2" hasCustomPrompt="1"/>
            <p:custDataLst>
              <p:tags r:id="rId14"/>
            </p:custDataLst>
          </p:nvPr>
        </p:nvSpPr>
        <p:spPr>
          <a:xfrm>
            <a:off x="1219210" y="2063392"/>
            <a:ext cx="4826038" cy="1784985"/>
          </a:xfrm>
        </p:spPr>
        <p:txBody>
          <a:bodyPr vert="horz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400" b="1" i="0" u="none" strike="noStrike" kern="1200" cap="none" spc="60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626" y="1885699"/>
            <a:ext cx="3235350" cy="2959592"/>
          </a:xfrm>
          <a:prstGeom prst="rect">
            <a:avLst/>
          </a:prstGeom>
          <a:effectLst>
            <a:outerShdw blurRad="152400" dist="63500" dir="5400000" algn="t" rotWithShape="0">
              <a:prstClr val="black">
                <a:alpha val="30000"/>
              </a:prstClr>
            </a:outerShdw>
          </a:effectLst>
        </p:spPr>
      </p:pic>
      <p:sp>
        <p:nvSpPr>
          <p:cNvPr id="14" name="任意多边形 5"/>
          <p:cNvSpPr/>
          <p:nvPr>
            <p:custDataLst>
              <p:tags r:id="rId5"/>
            </p:custDataLst>
          </p:nvPr>
        </p:nvSpPr>
        <p:spPr bwMode="auto">
          <a:xfrm>
            <a:off x="11382107" y="6048107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6"/>
            </p:custDataLst>
          </p:nvPr>
        </p:nvGrpSpPr>
        <p:grpSpPr>
          <a:xfrm>
            <a:off x="11432998" y="-90064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8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副标题 2"/>
          <p:cNvSpPr/>
          <p:nvPr>
            <p:ph type="subTitle" idx="3" hasCustomPrompt="1"/>
            <p:custDataLst>
              <p:tags r:id="rId9"/>
            </p:custDataLst>
          </p:nvPr>
        </p:nvSpPr>
        <p:spPr>
          <a:xfrm>
            <a:off x="4521236" y="2976598"/>
            <a:ext cx="6857365" cy="825334"/>
          </a:xfrm>
        </p:spPr>
        <p:txBody>
          <a:bodyPr vert="horz" wrap="square" lIns="0" tIns="0" rIns="0" bIns="0" rtlCol="0">
            <a:normAutofit lnSpcReduction="10000"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3" name="标题 3"/>
          <p:cNvSpPr/>
          <p:nvPr>
            <p:ph type="ctrTitle" idx="2" hasCustomPrompt="1"/>
            <p:custDataLst>
              <p:tags r:id="rId10"/>
            </p:custDataLst>
          </p:nvPr>
        </p:nvSpPr>
        <p:spPr>
          <a:xfrm>
            <a:off x="4521236" y="2000603"/>
            <a:ext cx="6858000" cy="84582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500" b="1" i="0" u="none" strike="noStrike" kern="1200" cap="none" spc="5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8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10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317" y="1357989"/>
            <a:ext cx="4389120" cy="4015022"/>
          </a:xfrm>
          <a:prstGeom prst="rect">
            <a:avLst/>
          </a:prstGeom>
          <a:effectLst>
            <a:outerShdw blurRad="152400" dist="63500" dir="5400000" algn="t" rotWithShape="0">
              <a:prstClr val="black">
                <a:alpha val="30000"/>
              </a:prstClr>
            </a:outerShdw>
          </a:effectLst>
        </p:spPr>
      </p:pic>
      <p:sp>
        <p:nvSpPr>
          <p:cNvPr id="14" name="任意多边形 5"/>
          <p:cNvSpPr/>
          <p:nvPr>
            <p:custDataLst>
              <p:tags r:id="rId5"/>
            </p:custDataLst>
          </p:nvPr>
        </p:nvSpPr>
        <p:spPr bwMode="auto">
          <a:xfrm>
            <a:off x="11382107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8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2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-151960" y="185464"/>
            <a:ext cx="12192000" cy="6657340"/>
          </a:xfrm>
          <a:prstGeom prst="rect">
            <a:avLst/>
          </a:prstGeom>
          <a:solidFill>
            <a:srgbClr val="594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2" name="组合 1"/>
          <p:cNvGrpSpPr/>
          <p:nvPr>
            <p:custDataLst>
              <p:tags r:id="rId3"/>
            </p:custDataLst>
          </p:nvPr>
        </p:nvGrpSpPr>
        <p:grpSpPr>
          <a:xfrm rot="0">
            <a:off x="1392995" y="10839"/>
            <a:ext cx="10646410" cy="6835140"/>
            <a:chOff x="2390" y="-283"/>
            <a:chExt cx="16867" cy="11087"/>
          </a:xfrm>
        </p:grpSpPr>
        <p:sp>
          <p:nvSpPr>
            <p:cNvPr id="8" name="直接连接符 15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V="1">
              <a:off x="5448" y="0"/>
              <a:ext cx="12049" cy="10804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9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12670" y="-283"/>
              <a:ext cx="6318" cy="11087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0" name="直接连接符 17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2390" y="-59"/>
              <a:ext cx="16810" cy="7795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1" name="直接连接符 18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V="1">
              <a:off x="15350" y="-283"/>
              <a:ext cx="2978" cy="11076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4" name="任意多边形 5"/>
            <p:cNvSpPr/>
            <p:nvPr>
              <p:custDataLst>
                <p:tags r:id="rId8"/>
              </p:custDataLst>
            </p:nvPr>
          </p:nvSpPr>
          <p:spPr bwMode="auto">
            <a:xfrm>
              <a:off x="14649" y="1"/>
              <a:ext cx="4609" cy="7735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2" h="3907">
                  <a:moveTo>
                    <a:pt x="1462" y="0"/>
                  </a:moveTo>
                  <a:lnTo>
                    <a:pt x="2332" y="0"/>
                  </a:lnTo>
                  <a:lnTo>
                    <a:pt x="2332" y="3907"/>
                  </a:lnTo>
                  <a:lnTo>
                    <a:pt x="0" y="2595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2" name="椭圆 19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4339" y="2694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3" name="椭圆 20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6434" y="6379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4"/>
          <p:cNvSpPr/>
          <p:nvPr>
            <p:ph type="body" idx="1" hasCustomPrompt="1"/>
            <p:custDataLst>
              <p:tags r:id="rId11"/>
            </p:custDataLst>
          </p:nvPr>
        </p:nvSpPr>
        <p:spPr>
          <a:xfrm>
            <a:off x="762641" y="2463322"/>
            <a:ext cx="4825403" cy="640394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15" name="标题 5"/>
          <p:cNvSpPr/>
          <p:nvPr>
            <p:ph type="title" hasCustomPrompt="1"/>
            <p:custDataLst>
              <p:tags r:id="rId12"/>
            </p:custDataLst>
          </p:nvPr>
        </p:nvSpPr>
        <p:spPr>
          <a:xfrm>
            <a:off x="762006" y="3256115"/>
            <a:ext cx="4826038" cy="1138555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00" b="1" i="0" u="none" strike="noStrike" kern="1200" cap="none" spc="7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11382107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-38912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-89803" y="-1006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11382107" y="6048107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-38912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10346258" y="-100604"/>
            <a:ext cx="1753527" cy="175352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34124" y="5014022"/>
            <a:ext cx="1753527" cy="1753527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-151960" y="185464"/>
            <a:ext cx="12192000" cy="6657340"/>
          </a:xfrm>
          <a:prstGeom prst="rect">
            <a:avLst/>
          </a:prstGeom>
          <a:solidFill>
            <a:srgbClr val="594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6" name="组合 5"/>
          <p:cNvGrpSpPr/>
          <p:nvPr>
            <p:custDataLst>
              <p:tags r:id="rId3"/>
            </p:custDataLst>
          </p:nvPr>
        </p:nvGrpSpPr>
        <p:grpSpPr>
          <a:xfrm rot="0">
            <a:off x="1392995" y="10839"/>
            <a:ext cx="10646410" cy="6835140"/>
            <a:chOff x="2390" y="-283"/>
            <a:chExt cx="16867" cy="11087"/>
          </a:xfrm>
        </p:grpSpPr>
        <p:sp>
          <p:nvSpPr>
            <p:cNvPr id="8" name="直接连接符 15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V="1">
              <a:off x="5448" y="0"/>
              <a:ext cx="12049" cy="10804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9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12670" y="-283"/>
              <a:ext cx="6318" cy="11087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0" name="直接连接符 17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2390" y="-59"/>
              <a:ext cx="16810" cy="7795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1" name="直接连接符 18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V="1">
              <a:off x="15350" y="-283"/>
              <a:ext cx="2978" cy="11076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4" name="任意多边形 5"/>
            <p:cNvSpPr/>
            <p:nvPr>
              <p:custDataLst>
                <p:tags r:id="rId8"/>
              </p:custDataLst>
            </p:nvPr>
          </p:nvSpPr>
          <p:spPr bwMode="auto">
            <a:xfrm>
              <a:off x="14649" y="1"/>
              <a:ext cx="4609" cy="7735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2" h="3907">
                  <a:moveTo>
                    <a:pt x="1462" y="0"/>
                  </a:moveTo>
                  <a:lnTo>
                    <a:pt x="2332" y="0"/>
                  </a:lnTo>
                  <a:lnTo>
                    <a:pt x="2332" y="3907"/>
                  </a:lnTo>
                  <a:lnTo>
                    <a:pt x="0" y="2595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2" name="椭圆 19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4339" y="2694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3" name="椭圆 20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6434" y="6379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标题 3"/>
          <p:cNvSpPr txBox="1"/>
          <p:nvPr>
            <p:ph type="ctrTitle" idx="2" hasCustomPrompt="1"/>
            <p:custDataLst>
              <p:tags r:id="rId14"/>
            </p:custDataLst>
          </p:nvPr>
        </p:nvSpPr>
        <p:spPr>
          <a:xfrm>
            <a:off x="1219210" y="2063392"/>
            <a:ext cx="4826038" cy="1784985"/>
          </a:xfrm>
        </p:spPr>
        <p:txBody>
          <a:bodyPr vert="horz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400" b="1" i="0" u="none" strike="noStrike" kern="1200" cap="none" spc="60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626" y="1885699"/>
            <a:ext cx="3235350" cy="2959592"/>
          </a:xfrm>
          <a:prstGeom prst="rect">
            <a:avLst/>
          </a:prstGeom>
          <a:effectLst>
            <a:outerShdw blurRad="152400" dist="63500" dir="5400000" algn="t" rotWithShape="0">
              <a:prstClr val="black">
                <a:alpha val="30000"/>
              </a:prstClr>
            </a:outerShdw>
          </a:effectLst>
        </p:spPr>
      </p:pic>
      <p:sp>
        <p:nvSpPr>
          <p:cNvPr id="14" name="任意多边形 5"/>
          <p:cNvSpPr/>
          <p:nvPr>
            <p:custDataLst>
              <p:tags r:id="rId5"/>
            </p:custDataLst>
          </p:nvPr>
        </p:nvSpPr>
        <p:spPr bwMode="auto">
          <a:xfrm>
            <a:off x="11382107" y="6048107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6"/>
            </p:custDataLst>
          </p:nvPr>
        </p:nvGrpSpPr>
        <p:grpSpPr>
          <a:xfrm>
            <a:off x="11432998" y="-90064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8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副标题 2"/>
          <p:cNvSpPr/>
          <p:nvPr>
            <p:ph type="subTitle" idx="3" hasCustomPrompt="1"/>
            <p:custDataLst>
              <p:tags r:id="rId9"/>
            </p:custDataLst>
          </p:nvPr>
        </p:nvSpPr>
        <p:spPr>
          <a:xfrm>
            <a:off x="4521236" y="2976598"/>
            <a:ext cx="6857365" cy="825334"/>
          </a:xfrm>
        </p:spPr>
        <p:txBody>
          <a:bodyPr vert="horz" wrap="square" lIns="0" tIns="0" rIns="0" bIns="0" rtlCol="0">
            <a:normAutofit lnSpcReduction="10000"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3" name="标题 3"/>
          <p:cNvSpPr/>
          <p:nvPr>
            <p:ph type="ctrTitle" idx="2" hasCustomPrompt="1"/>
            <p:custDataLst>
              <p:tags r:id="rId10"/>
            </p:custDataLst>
          </p:nvPr>
        </p:nvSpPr>
        <p:spPr>
          <a:xfrm>
            <a:off x="4521236" y="2000603"/>
            <a:ext cx="6858000" cy="84582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500" b="1" i="0" u="none" strike="noStrike" kern="1200" cap="none" spc="5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8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10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317" y="1357989"/>
            <a:ext cx="4389120" cy="4015022"/>
          </a:xfrm>
          <a:prstGeom prst="rect">
            <a:avLst/>
          </a:prstGeom>
          <a:effectLst>
            <a:outerShdw blurRad="152400" dist="63500" dir="5400000" algn="t" rotWithShape="0">
              <a:prstClr val="black">
                <a:alpha val="30000"/>
              </a:prstClr>
            </a:outerShdw>
          </a:effectLst>
        </p:spPr>
      </p:pic>
      <p:sp>
        <p:nvSpPr>
          <p:cNvPr id="14" name="任意多边形 5"/>
          <p:cNvSpPr/>
          <p:nvPr>
            <p:custDataLst>
              <p:tags r:id="rId5"/>
            </p:custDataLst>
          </p:nvPr>
        </p:nvSpPr>
        <p:spPr bwMode="auto">
          <a:xfrm>
            <a:off x="11382107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8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2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-151960" y="185464"/>
            <a:ext cx="12192000" cy="6657340"/>
          </a:xfrm>
          <a:prstGeom prst="rect">
            <a:avLst/>
          </a:prstGeom>
          <a:solidFill>
            <a:srgbClr val="594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2" name="组合 1"/>
          <p:cNvGrpSpPr/>
          <p:nvPr>
            <p:custDataLst>
              <p:tags r:id="rId3"/>
            </p:custDataLst>
          </p:nvPr>
        </p:nvGrpSpPr>
        <p:grpSpPr>
          <a:xfrm rot="0">
            <a:off x="1392995" y="10839"/>
            <a:ext cx="10646410" cy="6835140"/>
            <a:chOff x="2390" y="-283"/>
            <a:chExt cx="16867" cy="11087"/>
          </a:xfrm>
        </p:grpSpPr>
        <p:sp>
          <p:nvSpPr>
            <p:cNvPr id="8" name="直接连接符 15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V="1">
              <a:off x="5448" y="0"/>
              <a:ext cx="12049" cy="10804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9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12670" y="-283"/>
              <a:ext cx="6318" cy="11087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0" name="直接连接符 17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2390" y="-59"/>
              <a:ext cx="16810" cy="7795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1" name="直接连接符 18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V="1">
              <a:off x="15350" y="-283"/>
              <a:ext cx="2978" cy="11076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4" name="任意多边形 5"/>
            <p:cNvSpPr/>
            <p:nvPr>
              <p:custDataLst>
                <p:tags r:id="rId8"/>
              </p:custDataLst>
            </p:nvPr>
          </p:nvSpPr>
          <p:spPr bwMode="auto">
            <a:xfrm>
              <a:off x="14649" y="1"/>
              <a:ext cx="4609" cy="7735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2" h="3907">
                  <a:moveTo>
                    <a:pt x="1462" y="0"/>
                  </a:moveTo>
                  <a:lnTo>
                    <a:pt x="2332" y="0"/>
                  </a:lnTo>
                  <a:lnTo>
                    <a:pt x="2332" y="3907"/>
                  </a:lnTo>
                  <a:lnTo>
                    <a:pt x="0" y="2595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2" name="椭圆 19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4339" y="2694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3" name="椭圆 20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6434" y="6379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4"/>
          <p:cNvSpPr/>
          <p:nvPr>
            <p:ph type="body" idx="1" hasCustomPrompt="1"/>
            <p:custDataLst>
              <p:tags r:id="rId11"/>
            </p:custDataLst>
          </p:nvPr>
        </p:nvSpPr>
        <p:spPr>
          <a:xfrm>
            <a:off x="762641" y="2463322"/>
            <a:ext cx="4825403" cy="640394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15" name="标题 5"/>
          <p:cNvSpPr/>
          <p:nvPr>
            <p:ph type="title" hasCustomPrompt="1"/>
            <p:custDataLst>
              <p:tags r:id="rId12"/>
            </p:custDataLst>
          </p:nvPr>
        </p:nvSpPr>
        <p:spPr>
          <a:xfrm>
            <a:off x="762006" y="3256115"/>
            <a:ext cx="4826038" cy="1138555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00" b="1" i="0" u="none" strike="noStrike" kern="1200" cap="none" spc="7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11382107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-38912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-89803" y="-1006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11382107" y="6048107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-38912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10346258" y="-100604"/>
            <a:ext cx="1753527" cy="175352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34124" y="5014022"/>
            <a:ext cx="1753527" cy="1753527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-151960" y="185464"/>
            <a:ext cx="12192000" cy="6657340"/>
          </a:xfrm>
          <a:prstGeom prst="rect">
            <a:avLst/>
          </a:prstGeom>
          <a:solidFill>
            <a:srgbClr val="594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6" name="组合 5"/>
          <p:cNvGrpSpPr/>
          <p:nvPr>
            <p:custDataLst>
              <p:tags r:id="rId3"/>
            </p:custDataLst>
          </p:nvPr>
        </p:nvGrpSpPr>
        <p:grpSpPr>
          <a:xfrm rot="0">
            <a:off x="1392995" y="10839"/>
            <a:ext cx="10646410" cy="6835140"/>
            <a:chOff x="2390" y="-283"/>
            <a:chExt cx="16867" cy="11087"/>
          </a:xfrm>
        </p:grpSpPr>
        <p:sp>
          <p:nvSpPr>
            <p:cNvPr id="8" name="直接连接符 15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V="1">
              <a:off x="5448" y="0"/>
              <a:ext cx="12049" cy="10804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9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12670" y="-283"/>
              <a:ext cx="6318" cy="11087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0" name="直接连接符 17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2390" y="-59"/>
              <a:ext cx="16810" cy="7795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1" name="直接连接符 18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V="1">
              <a:off x="15350" y="-283"/>
              <a:ext cx="2978" cy="11076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4" name="任意多边形 5"/>
            <p:cNvSpPr/>
            <p:nvPr>
              <p:custDataLst>
                <p:tags r:id="rId8"/>
              </p:custDataLst>
            </p:nvPr>
          </p:nvSpPr>
          <p:spPr bwMode="auto">
            <a:xfrm>
              <a:off x="14649" y="1"/>
              <a:ext cx="4609" cy="7735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2" h="3907">
                  <a:moveTo>
                    <a:pt x="1462" y="0"/>
                  </a:moveTo>
                  <a:lnTo>
                    <a:pt x="2332" y="0"/>
                  </a:lnTo>
                  <a:lnTo>
                    <a:pt x="2332" y="3907"/>
                  </a:lnTo>
                  <a:lnTo>
                    <a:pt x="0" y="2595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2" name="椭圆 19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4339" y="2694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3" name="椭圆 20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6434" y="6379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标题 3"/>
          <p:cNvSpPr txBox="1"/>
          <p:nvPr>
            <p:ph type="ctrTitle" idx="2" hasCustomPrompt="1"/>
            <p:custDataLst>
              <p:tags r:id="rId14"/>
            </p:custDataLst>
          </p:nvPr>
        </p:nvSpPr>
        <p:spPr>
          <a:xfrm>
            <a:off x="1219210" y="2063392"/>
            <a:ext cx="4826038" cy="1784985"/>
          </a:xfrm>
        </p:spPr>
        <p:txBody>
          <a:bodyPr vert="horz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400" b="1" i="0" u="none" strike="noStrike" kern="1200" cap="none" spc="60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626" y="1885699"/>
            <a:ext cx="3235350" cy="2959592"/>
          </a:xfrm>
          <a:prstGeom prst="rect">
            <a:avLst/>
          </a:prstGeom>
          <a:effectLst>
            <a:outerShdw blurRad="152400" dist="63500" dir="5400000" algn="t" rotWithShape="0">
              <a:prstClr val="black">
                <a:alpha val="30000"/>
              </a:prstClr>
            </a:outerShdw>
          </a:effectLst>
        </p:spPr>
      </p:pic>
      <p:sp>
        <p:nvSpPr>
          <p:cNvPr id="14" name="任意多边形 5"/>
          <p:cNvSpPr/>
          <p:nvPr>
            <p:custDataLst>
              <p:tags r:id="rId5"/>
            </p:custDataLst>
          </p:nvPr>
        </p:nvSpPr>
        <p:spPr bwMode="auto">
          <a:xfrm>
            <a:off x="11382107" y="6048107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6"/>
            </p:custDataLst>
          </p:nvPr>
        </p:nvGrpSpPr>
        <p:grpSpPr>
          <a:xfrm>
            <a:off x="11432998" y="-90064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8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副标题 2"/>
          <p:cNvSpPr/>
          <p:nvPr>
            <p:ph type="subTitle" idx="3" hasCustomPrompt="1"/>
            <p:custDataLst>
              <p:tags r:id="rId9"/>
            </p:custDataLst>
          </p:nvPr>
        </p:nvSpPr>
        <p:spPr>
          <a:xfrm>
            <a:off x="4521236" y="2976598"/>
            <a:ext cx="6857365" cy="825334"/>
          </a:xfrm>
        </p:spPr>
        <p:txBody>
          <a:bodyPr vert="horz" wrap="square" lIns="0" tIns="0" rIns="0" bIns="0" rtlCol="0">
            <a:normAutofit lnSpcReduction="10000"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3" name="标题 3"/>
          <p:cNvSpPr/>
          <p:nvPr>
            <p:ph type="ctrTitle" idx="2" hasCustomPrompt="1"/>
            <p:custDataLst>
              <p:tags r:id="rId10"/>
            </p:custDataLst>
          </p:nvPr>
        </p:nvSpPr>
        <p:spPr>
          <a:xfrm>
            <a:off x="4521236" y="2000603"/>
            <a:ext cx="6858000" cy="84582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500" b="1" i="0" u="none" strike="noStrike" kern="1200" cap="none" spc="5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8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10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317" y="1357989"/>
            <a:ext cx="4389120" cy="4015022"/>
          </a:xfrm>
          <a:prstGeom prst="rect">
            <a:avLst/>
          </a:prstGeom>
          <a:effectLst>
            <a:outerShdw blurRad="152400" dist="63500" dir="5400000" algn="t" rotWithShape="0">
              <a:prstClr val="black">
                <a:alpha val="30000"/>
              </a:prstClr>
            </a:outerShdw>
          </a:effectLst>
        </p:spPr>
      </p:pic>
      <p:sp>
        <p:nvSpPr>
          <p:cNvPr id="14" name="任意多边形 5"/>
          <p:cNvSpPr/>
          <p:nvPr>
            <p:custDataLst>
              <p:tags r:id="rId5"/>
            </p:custDataLst>
          </p:nvPr>
        </p:nvSpPr>
        <p:spPr bwMode="auto">
          <a:xfrm>
            <a:off x="11382107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8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2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-151960" y="185464"/>
            <a:ext cx="12192000" cy="6657340"/>
          </a:xfrm>
          <a:prstGeom prst="rect">
            <a:avLst/>
          </a:prstGeom>
          <a:solidFill>
            <a:srgbClr val="594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2" name="组合 1"/>
          <p:cNvGrpSpPr/>
          <p:nvPr>
            <p:custDataLst>
              <p:tags r:id="rId3"/>
            </p:custDataLst>
          </p:nvPr>
        </p:nvGrpSpPr>
        <p:grpSpPr>
          <a:xfrm rot="0">
            <a:off x="1392995" y="10839"/>
            <a:ext cx="10646410" cy="6835140"/>
            <a:chOff x="2390" y="-283"/>
            <a:chExt cx="16867" cy="11087"/>
          </a:xfrm>
        </p:grpSpPr>
        <p:sp>
          <p:nvSpPr>
            <p:cNvPr id="8" name="直接连接符 15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V="1">
              <a:off x="5448" y="0"/>
              <a:ext cx="12049" cy="10804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9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12670" y="-283"/>
              <a:ext cx="6318" cy="11087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0" name="直接连接符 17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2390" y="-59"/>
              <a:ext cx="16810" cy="7795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1" name="直接连接符 18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V="1">
              <a:off x="15350" y="-283"/>
              <a:ext cx="2978" cy="11076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4" name="任意多边形 5"/>
            <p:cNvSpPr/>
            <p:nvPr>
              <p:custDataLst>
                <p:tags r:id="rId8"/>
              </p:custDataLst>
            </p:nvPr>
          </p:nvSpPr>
          <p:spPr bwMode="auto">
            <a:xfrm>
              <a:off x="14649" y="1"/>
              <a:ext cx="4609" cy="7735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2" h="3907">
                  <a:moveTo>
                    <a:pt x="1462" y="0"/>
                  </a:moveTo>
                  <a:lnTo>
                    <a:pt x="2332" y="0"/>
                  </a:lnTo>
                  <a:lnTo>
                    <a:pt x="2332" y="3907"/>
                  </a:lnTo>
                  <a:lnTo>
                    <a:pt x="0" y="2595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2" name="椭圆 19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4339" y="2694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3" name="椭圆 20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6434" y="6379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4"/>
          <p:cNvSpPr/>
          <p:nvPr>
            <p:ph type="body" idx="1" hasCustomPrompt="1"/>
            <p:custDataLst>
              <p:tags r:id="rId11"/>
            </p:custDataLst>
          </p:nvPr>
        </p:nvSpPr>
        <p:spPr>
          <a:xfrm>
            <a:off x="762641" y="2463322"/>
            <a:ext cx="4825403" cy="640394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15" name="标题 5"/>
          <p:cNvSpPr/>
          <p:nvPr>
            <p:ph type="title" hasCustomPrompt="1"/>
            <p:custDataLst>
              <p:tags r:id="rId12"/>
            </p:custDataLst>
          </p:nvPr>
        </p:nvSpPr>
        <p:spPr>
          <a:xfrm>
            <a:off x="762006" y="3256115"/>
            <a:ext cx="4826038" cy="1138555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00" b="1" i="0" u="none" strike="noStrike" kern="1200" cap="none" spc="7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11382107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-38912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-89803" y="-1006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11382107" y="6048107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-38912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10346258" y="-100604"/>
            <a:ext cx="1753527" cy="175352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34124" y="5014022"/>
            <a:ext cx="1753527" cy="1753527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-151960" y="185464"/>
            <a:ext cx="12192000" cy="6657340"/>
          </a:xfrm>
          <a:prstGeom prst="rect">
            <a:avLst/>
          </a:prstGeom>
          <a:solidFill>
            <a:srgbClr val="594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6" name="组合 5"/>
          <p:cNvGrpSpPr/>
          <p:nvPr>
            <p:custDataLst>
              <p:tags r:id="rId3"/>
            </p:custDataLst>
          </p:nvPr>
        </p:nvGrpSpPr>
        <p:grpSpPr>
          <a:xfrm rot="0">
            <a:off x="1392995" y="10839"/>
            <a:ext cx="10646410" cy="6835140"/>
            <a:chOff x="2390" y="-283"/>
            <a:chExt cx="16867" cy="11087"/>
          </a:xfrm>
        </p:grpSpPr>
        <p:sp>
          <p:nvSpPr>
            <p:cNvPr id="8" name="直接连接符 15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V="1">
              <a:off x="5448" y="0"/>
              <a:ext cx="12049" cy="10804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9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12670" y="-283"/>
              <a:ext cx="6318" cy="11087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0" name="直接连接符 17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2390" y="-59"/>
              <a:ext cx="16810" cy="7795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1" name="直接连接符 18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V="1">
              <a:off x="15350" y="-283"/>
              <a:ext cx="2978" cy="11076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4" name="任意多边形 5"/>
            <p:cNvSpPr/>
            <p:nvPr>
              <p:custDataLst>
                <p:tags r:id="rId8"/>
              </p:custDataLst>
            </p:nvPr>
          </p:nvSpPr>
          <p:spPr bwMode="auto">
            <a:xfrm>
              <a:off x="14649" y="1"/>
              <a:ext cx="4609" cy="7735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2" h="3907">
                  <a:moveTo>
                    <a:pt x="1462" y="0"/>
                  </a:moveTo>
                  <a:lnTo>
                    <a:pt x="2332" y="0"/>
                  </a:lnTo>
                  <a:lnTo>
                    <a:pt x="2332" y="3907"/>
                  </a:lnTo>
                  <a:lnTo>
                    <a:pt x="0" y="2595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2" name="椭圆 19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4339" y="2694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3" name="椭圆 20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6434" y="6379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标题 3"/>
          <p:cNvSpPr txBox="1"/>
          <p:nvPr>
            <p:ph type="ctrTitle" idx="2" hasCustomPrompt="1"/>
            <p:custDataLst>
              <p:tags r:id="rId14"/>
            </p:custDataLst>
          </p:nvPr>
        </p:nvSpPr>
        <p:spPr>
          <a:xfrm>
            <a:off x="1219210" y="2063392"/>
            <a:ext cx="4826038" cy="1784985"/>
          </a:xfrm>
        </p:spPr>
        <p:txBody>
          <a:bodyPr vert="horz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400" b="1" i="0" u="none" strike="noStrike" kern="1200" cap="none" spc="60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626" y="1885699"/>
            <a:ext cx="3235350" cy="2959592"/>
          </a:xfrm>
          <a:prstGeom prst="rect">
            <a:avLst/>
          </a:prstGeom>
          <a:effectLst>
            <a:outerShdw blurRad="152400" dist="63500" dir="5400000" algn="t" rotWithShape="0">
              <a:prstClr val="black">
                <a:alpha val="30000"/>
              </a:prstClr>
            </a:outerShdw>
          </a:effectLst>
        </p:spPr>
      </p:pic>
      <p:sp>
        <p:nvSpPr>
          <p:cNvPr id="14" name="任意多边形 5"/>
          <p:cNvSpPr/>
          <p:nvPr>
            <p:custDataLst>
              <p:tags r:id="rId5"/>
            </p:custDataLst>
          </p:nvPr>
        </p:nvSpPr>
        <p:spPr bwMode="auto">
          <a:xfrm>
            <a:off x="11382107" y="6048107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6"/>
            </p:custDataLst>
          </p:nvPr>
        </p:nvGrpSpPr>
        <p:grpSpPr>
          <a:xfrm>
            <a:off x="11432998" y="-90064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8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副标题 2"/>
          <p:cNvSpPr/>
          <p:nvPr>
            <p:ph type="subTitle" idx="3" hasCustomPrompt="1"/>
            <p:custDataLst>
              <p:tags r:id="rId9"/>
            </p:custDataLst>
          </p:nvPr>
        </p:nvSpPr>
        <p:spPr>
          <a:xfrm>
            <a:off x="4521236" y="2976598"/>
            <a:ext cx="6857365" cy="825334"/>
          </a:xfrm>
        </p:spPr>
        <p:txBody>
          <a:bodyPr vert="horz" wrap="square" lIns="0" tIns="0" rIns="0" bIns="0" rtlCol="0">
            <a:normAutofit lnSpcReduction="10000"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3" name="标题 3"/>
          <p:cNvSpPr/>
          <p:nvPr>
            <p:ph type="ctrTitle" idx="2" hasCustomPrompt="1"/>
            <p:custDataLst>
              <p:tags r:id="rId10"/>
            </p:custDataLst>
          </p:nvPr>
        </p:nvSpPr>
        <p:spPr>
          <a:xfrm>
            <a:off x="4521236" y="2000603"/>
            <a:ext cx="6858000" cy="84582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500" b="1" i="0" u="none" strike="noStrike" kern="1200" cap="none" spc="5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8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10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317" y="1357989"/>
            <a:ext cx="4389120" cy="4015022"/>
          </a:xfrm>
          <a:prstGeom prst="rect">
            <a:avLst/>
          </a:prstGeom>
          <a:effectLst>
            <a:outerShdw blurRad="152400" dist="63500" dir="5400000" algn="t" rotWithShape="0">
              <a:prstClr val="black">
                <a:alpha val="30000"/>
              </a:prstClr>
            </a:outerShdw>
          </a:effectLst>
        </p:spPr>
      </p:pic>
      <p:sp>
        <p:nvSpPr>
          <p:cNvPr id="14" name="任意多边形 5"/>
          <p:cNvSpPr/>
          <p:nvPr>
            <p:custDataLst>
              <p:tags r:id="rId5"/>
            </p:custDataLst>
          </p:nvPr>
        </p:nvSpPr>
        <p:spPr bwMode="auto">
          <a:xfrm>
            <a:off x="11382107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8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2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-151960" y="185464"/>
            <a:ext cx="12192000" cy="6657340"/>
          </a:xfrm>
          <a:prstGeom prst="rect">
            <a:avLst/>
          </a:prstGeom>
          <a:solidFill>
            <a:srgbClr val="594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2" name="组合 1"/>
          <p:cNvGrpSpPr/>
          <p:nvPr>
            <p:custDataLst>
              <p:tags r:id="rId3"/>
            </p:custDataLst>
          </p:nvPr>
        </p:nvGrpSpPr>
        <p:grpSpPr>
          <a:xfrm rot="0">
            <a:off x="1392995" y="10839"/>
            <a:ext cx="10646410" cy="6835140"/>
            <a:chOff x="2390" y="-283"/>
            <a:chExt cx="16867" cy="11087"/>
          </a:xfrm>
        </p:grpSpPr>
        <p:sp>
          <p:nvSpPr>
            <p:cNvPr id="8" name="直接连接符 15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V="1">
              <a:off x="5448" y="0"/>
              <a:ext cx="12049" cy="10804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9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12670" y="-283"/>
              <a:ext cx="6318" cy="11087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0" name="直接连接符 17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2390" y="-59"/>
              <a:ext cx="16810" cy="7795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1" name="直接连接符 18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V="1">
              <a:off x="15350" y="-283"/>
              <a:ext cx="2978" cy="11076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4" name="任意多边形 5"/>
            <p:cNvSpPr/>
            <p:nvPr>
              <p:custDataLst>
                <p:tags r:id="rId8"/>
              </p:custDataLst>
            </p:nvPr>
          </p:nvSpPr>
          <p:spPr bwMode="auto">
            <a:xfrm>
              <a:off x="14649" y="1"/>
              <a:ext cx="4609" cy="7735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2" h="3907">
                  <a:moveTo>
                    <a:pt x="1462" y="0"/>
                  </a:moveTo>
                  <a:lnTo>
                    <a:pt x="2332" y="0"/>
                  </a:lnTo>
                  <a:lnTo>
                    <a:pt x="2332" y="3907"/>
                  </a:lnTo>
                  <a:lnTo>
                    <a:pt x="0" y="2595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2" name="椭圆 19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4339" y="2694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3" name="椭圆 20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6434" y="6379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4"/>
          <p:cNvSpPr/>
          <p:nvPr>
            <p:ph type="body" idx="1" hasCustomPrompt="1"/>
            <p:custDataLst>
              <p:tags r:id="rId11"/>
            </p:custDataLst>
          </p:nvPr>
        </p:nvSpPr>
        <p:spPr>
          <a:xfrm>
            <a:off x="762641" y="2463322"/>
            <a:ext cx="4825403" cy="640394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15" name="标题 5"/>
          <p:cNvSpPr/>
          <p:nvPr>
            <p:ph type="title" hasCustomPrompt="1"/>
            <p:custDataLst>
              <p:tags r:id="rId12"/>
            </p:custDataLst>
          </p:nvPr>
        </p:nvSpPr>
        <p:spPr>
          <a:xfrm>
            <a:off x="762006" y="3256115"/>
            <a:ext cx="4826038" cy="1138555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00" b="1" i="0" u="none" strike="noStrike" kern="1200" cap="none" spc="7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11382107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-38912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-89803" y="-1006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11382107" y="6048107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-38912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1" Type="http://schemas.openxmlformats.org/officeDocument/2006/relationships/theme" Target="../theme/theme2.xml"/><Relationship Id="rId20" Type="http://schemas.openxmlformats.org/officeDocument/2006/relationships/tags" Target="../tags/tag133.xml"/><Relationship Id="rId2" Type="http://schemas.openxmlformats.org/officeDocument/2006/relationships/slideLayout" Target="../slideLayouts/slideLayout12.xml"/><Relationship Id="rId19" Type="http://schemas.openxmlformats.org/officeDocument/2006/relationships/tags" Target="../tags/tag132.xml"/><Relationship Id="rId18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1.xml"/><Relationship Id="rId21" Type="http://schemas.openxmlformats.org/officeDocument/2006/relationships/theme" Target="../theme/theme3.xml"/><Relationship Id="rId20" Type="http://schemas.openxmlformats.org/officeDocument/2006/relationships/tags" Target="../tags/tag266.xml"/><Relationship Id="rId2" Type="http://schemas.openxmlformats.org/officeDocument/2006/relationships/slideLayout" Target="../slideLayouts/slideLayout30.xml"/><Relationship Id="rId19" Type="http://schemas.openxmlformats.org/officeDocument/2006/relationships/tags" Target="../tags/tag265.xml"/><Relationship Id="rId18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9.xml"/><Relationship Id="rId21" Type="http://schemas.openxmlformats.org/officeDocument/2006/relationships/theme" Target="../theme/theme4.xml"/><Relationship Id="rId20" Type="http://schemas.openxmlformats.org/officeDocument/2006/relationships/tags" Target="../tags/tag399.xml"/><Relationship Id="rId2" Type="http://schemas.openxmlformats.org/officeDocument/2006/relationships/slideLayout" Target="../slideLayouts/slideLayout48.xml"/><Relationship Id="rId19" Type="http://schemas.openxmlformats.org/officeDocument/2006/relationships/tags" Target="../tags/tag398.xml"/><Relationship Id="rId18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6.xml"/><Relationship Id="rId1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7.xml"/><Relationship Id="rId21" Type="http://schemas.openxmlformats.org/officeDocument/2006/relationships/theme" Target="../theme/theme5.xml"/><Relationship Id="rId20" Type="http://schemas.openxmlformats.org/officeDocument/2006/relationships/tags" Target="../tags/tag532.xml"/><Relationship Id="rId2" Type="http://schemas.openxmlformats.org/officeDocument/2006/relationships/slideLayout" Target="../slideLayouts/slideLayout66.xml"/><Relationship Id="rId19" Type="http://schemas.openxmlformats.org/officeDocument/2006/relationships/tags" Target="../tags/tag531.xml"/><Relationship Id="rId18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4.xml"/><Relationship Id="rId1" Type="http://schemas.openxmlformats.org/officeDocument/2006/relationships/slideLayout" Target="../slideLayouts/slideLayout6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1.xml"/><Relationship Id="rId8" Type="http://schemas.openxmlformats.org/officeDocument/2006/relationships/slideLayout" Target="../slideLayouts/slideLayout90.xml"/><Relationship Id="rId7" Type="http://schemas.openxmlformats.org/officeDocument/2006/relationships/slideLayout" Target="../slideLayouts/slideLayout89.xml"/><Relationship Id="rId6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5.xml"/><Relationship Id="rId21" Type="http://schemas.openxmlformats.org/officeDocument/2006/relationships/theme" Target="../theme/theme6.xml"/><Relationship Id="rId20" Type="http://schemas.openxmlformats.org/officeDocument/2006/relationships/tags" Target="../tags/tag665.xml"/><Relationship Id="rId2" Type="http://schemas.openxmlformats.org/officeDocument/2006/relationships/slideLayout" Target="../slideLayouts/slideLayout84.xml"/><Relationship Id="rId19" Type="http://schemas.openxmlformats.org/officeDocument/2006/relationships/tags" Target="../tags/tag664.xml"/><Relationship Id="rId18" Type="http://schemas.openxmlformats.org/officeDocument/2006/relationships/slideLayout" Target="../slideLayouts/slideLayout100.xml"/><Relationship Id="rId17" Type="http://schemas.openxmlformats.org/officeDocument/2006/relationships/slideLayout" Target="../slideLayouts/slideLayout99.xml"/><Relationship Id="rId16" Type="http://schemas.openxmlformats.org/officeDocument/2006/relationships/slideLayout" Target="../slideLayouts/slideLayout98.xml"/><Relationship Id="rId15" Type="http://schemas.openxmlformats.org/officeDocument/2006/relationships/slideLayout" Target="../slideLayouts/slideLayout97.xml"/><Relationship Id="rId14" Type="http://schemas.openxmlformats.org/officeDocument/2006/relationships/slideLayout" Target="../slideLayouts/slideLayout96.xml"/><Relationship Id="rId13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2.xml"/><Relationship Id="rId1" Type="http://schemas.openxmlformats.org/officeDocument/2006/relationships/slideLayout" Target="../slideLayouts/slideLayout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custDataLst>
      <p:tags r:id="rId20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custDataLst>
      <p:tags r:id="rId20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custDataLst>
      <p:tags r:id="rId20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custDataLst>
      <p:tags r:id="rId20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custDataLst>
      <p:tags r:id="rId20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1.xml"/><Relationship Id="rId6" Type="http://schemas.openxmlformats.org/officeDocument/2006/relationships/tags" Target="../tags/tag668.xml"/><Relationship Id="rId5" Type="http://schemas.openxmlformats.org/officeDocument/2006/relationships/image" Target="../media/image2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tags" Target="../tags/tag667.xml"/><Relationship Id="rId1" Type="http://schemas.openxmlformats.org/officeDocument/2006/relationships/tags" Target="../tags/tag66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7.xml"/><Relationship Id="rId1" Type="http://schemas.openxmlformats.org/officeDocument/2006/relationships/tags" Target="../tags/tag69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691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5.xml"/><Relationship Id="rId1" Type="http://schemas.openxmlformats.org/officeDocument/2006/relationships/tags" Target="../tags/tag69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693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694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1.xml"/><Relationship Id="rId3" Type="http://schemas.openxmlformats.org/officeDocument/2006/relationships/tags" Target="../tags/tag697.xml"/><Relationship Id="rId2" Type="http://schemas.openxmlformats.org/officeDocument/2006/relationships/tags" Target="../tags/tag696.xml"/><Relationship Id="rId1" Type="http://schemas.openxmlformats.org/officeDocument/2006/relationships/tags" Target="../tags/tag69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69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7.xml"/><Relationship Id="rId7" Type="http://schemas.openxmlformats.org/officeDocument/2006/relationships/tags" Target="../tags/tag675.xml"/><Relationship Id="rId6" Type="http://schemas.openxmlformats.org/officeDocument/2006/relationships/image" Target="../media/image3.png"/><Relationship Id="rId5" Type="http://schemas.openxmlformats.org/officeDocument/2006/relationships/tags" Target="../tags/tag674.xml"/><Relationship Id="rId4" Type="http://schemas.openxmlformats.org/officeDocument/2006/relationships/tags" Target="../tags/tag673.xml"/><Relationship Id="rId3" Type="http://schemas.openxmlformats.org/officeDocument/2006/relationships/tags" Target="../tags/tag672.xml"/><Relationship Id="rId2" Type="http://schemas.openxmlformats.org/officeDocument/2006/relationships/tags" Target="../tags/tag671.xml"/><Relationship Id="rId1" Type="http://schemas.openxmlformats.org/officeDocument/2006/relationships/tags" Target="../tags/tag67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7.xml"/><Relationship Id="rId6" Type="http://schemas.openxmlformats.org/officeDocument/2006/relationships/tags" Target="../tags/tag680.xml"/><Relationship Id="rId5" Type="http://schemas.openxmlformats.org/officeDocument/2006/relationships/image" Target="../media/image4.png"/><Relationship Id="rId4" Type="http://schemas.openxmlformats.org/officeDocument/2006/relationships/tags" Target="../tags/tag679.xml"/><Relationship Id="rId3" Type="http://schemas.openxmlformats.org/officeDocument/2006/relationships/tags" Target="../tags/tag678.xml"/><Relationship Id="rId2" Type="http://schemas.openxmlformats.org/officeDocument/2006/relationships/tags" Target="../tags/tag677.xml"/><Relationship Id="rId1" Type="http://schemas.openxmlformats.org/officeDocument/2006/relationships/tags" Target="../tags/tag67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1.xml"/><Relationship Id="rId1" Type="http://schemas.openxmlformats.org/officeDocument/2006/relationships/tags" Target="../tags/tag68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tags" Target="../tags/tag686.xml"/><Relationship Id="rId7" Type="http://schemas.openxmlformats.org/officeDocument/2006/relationships/image" Target="../media/image6.png"/><Relationship Id="rId6" Type="http://schemas.openxmlformats.org/officeDocument/2006/relationships/image" Target="file:///C:\Users\msn\AppData\Local\Temp\wps\INetCache\89e4693295077fb3f75703cae8356e61" TargetMode="External"/><Relationship Id="rId5" Type="http://schemas.openxmlformats.org/officeDocument/2006/relationships/image" Target="../media/image5.jpeg"/><Relationship Id="rId4" Type="http://schemas.openxmlformats.org/officeDocument/2006/relationships/tags" Target="../tags/tag685.xml"/><Relationship Id="rId3" Type="http://schemas.openxmlformats.org/officeDocument/2006/relationships/tags" Target="../tags/tag684.xml"/><Relationship Id="rId2" Type="http://schemas.openxmlformats.org/officeDocument/2006/relationships/tags" Target="../tags/tag683.xml"/><Relationship Id="rId10" Type="http://schemas.openxmlformats.org/officeDocument/2006/relationships/notesSlide" Target="../notesSlides/notesSlide4.xml"/><Relationship Id="rId1" Type="http://schemas.openxmlformats.org/officeDocument/2006/relationships/tags" Target="../tags/tag68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687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9.xml"/><Relationship Id="rId1" Type="http://schemas.openxmlformats.org/officeDocument/2006/relationships/tags" Target="../tags/tag68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689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/>
          <p:nvPr>
            <p:ph type="ctrTitle" idx="2"/>
            <p:custDataLst>
              <p:tags r:id="rId1"/>
            </p:custDataLst>
          </p:nvPr>
        </p:nvSpPr>
        <p:spPr/>
        <p:txBody>
          <a:bodyPr wrap="square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5400">
                <a:solidFill>
                  <a:schemeClr val="lt1"/>
                </a:solidFill>
                <a:latin typeface="Arial" panose="020B0604020202020204" pitchFamily="34" charset="0"/>
                <a:ea typeface="汉仪旗黑-85S" panose="00020600040101010101" pitchFamily="18" charset="-122"/>
              </a:rPr>
              <a:t>KubeEdge </a:t>
            </a:r>
            <a:r>
              <a:rPr sz="5400">
                <a:solidFill>
                  <a:schemeClr val="lt1"/>
                </a:solidFill>
                <a:latin typeface="Arial" panose="020B0604020202020204" pitchFamily="34" charset="0"/>
                <a:ea typeface="汉仪旗黑-85S" panose="00020600040101010101" pitchFamily="18" charset="-122"/>
              </a:rPr>
              <a:t>边缘</a:t>
            </a:r>
            <a:r>
              <a:rPr sz="5400">
                <a:solidFill>
                  <a:schemeClr val="lt1"/>
                </a:solidFill>
                <a:latin typeface="Arial" panose="020B0604020202020204" pitchFamily="34" charset="0"/>
                <a:ea typeface="汉仪旗黑-85S" panose="00020600040101010101" pitchFamily="18" charset="-122"/>
              </a:rPr>
              <a:t>自治</a:t>
            </a:r>
            <a:endParaRPr sz="5400">
              <a:solidFill>
                <a:schemeClr val="lt1"/>
              </a:solidFill>
              <a:latin typeface="Arial" panose="020B0604020202020204" pitchFamily="34" charset="0"/>
              <a:ea typeface="汉仪旗黑-85S" panose="00020600040101010101" pitchFamily="18" charset="-122"/>
            </a:endParaRPr>
          </a:p>
        </p:txBody>
      </p:sp>
      <p:sp>
        <p:nvSpPr>
          <p:cNvPr id="6" name="副标题 4"/>
          <p:cNvSpPr txBox="1"/>
          <p:nvPr>
            <p:custDataLst>
              <p:tags r:id="rId2"/>
            </p:custDataLst>
          </p:nvPr>
        </p:nvSpPr>
        <p:spPr>
          <a:xfrm>
            <a:off x="1277253" y="3960393"/>
            <a:ext cx="2590683" cy="834207"/>
          </a:xfrm>
          <a:prstGeom prst="rect">
            <a:avLst/>
          </a:prstGeom>
        </p:spPr>
        <p:txBody>
          <a:bodyPr vert="horz" wrap="square" lIns="0" tIns="0" rIns="0" bIns="0" rtlCol="0">
            <a:normAutofit fontScale="70000"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-285750" algn="l" defTabSz="914400" rtl="0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kumimoji="0" lang="zh-CN" altLang="en-US" b="0" i="0" noProof="0">
                <a:ln>
                  <a:noFill/>
                </a:ln>
                <a:solidFill>
                  <a:schemeClr val="lt1"/>
                </a:solidFill>
                <a:effectLst/>
                <a:cs typeface="+mn-cs"/>
              </a:rPr>
              <a:t>何红泽</a:t>
            </a:r>
            <a:endParaRPr kumimoji="0" lang="zh-CN" altLang="en-US" b="0" i="0" noProof="0">
              <a:ln>
                <a:noFill/>
              </a:ln>
              <a:solidFill>
                <a:schemeClr val="lt1"/>
              </a:solidFill>
              <a:effectLst/>
              <a:cs typeface="+mn-cs"/>
            </a:endParaRPr>
          </a:p>
          <a:p>
            <a:pPr marL="0" marR="0" lvl="0" indent="-285750" algn="l" defTabSz="914400" rtl="0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kumimoji="0" lang="en-US" altLang="zh-CN" b="0" i="0" noProof="0">
                <a:ln>
                  <a:noFill/>
                </a:ln>
                <a:solidFill>
                  <a:schemeClr val="lt1"/>
                </a:solidFill>
                <a:effectLst/>
                <a:cs typeface="+mn-cs"/>
              </a:rPr>
              <a:t>2022-05-10</a:t>
            </a:r>
            <a:endParaRPr kumimoji="0" lang="en-US" altLang="zh-CN" b="0" i="0" noProof="0">
              <a:ln>
                <a:noFill/>
              </a:ln>
              <a:solidFill>
                <a:schemeClr val="lt1"/>
              </a:solidFill>
              <a:effectLst/>
              <a:cs typeface="+mn-cs"/>
            </a:endParaRPr>
          </a:p>
        </p:txBody>
      </p:sp>
      <p:pic>
        <p:nvPicPr>
          <p:cNvPr id="3" name="59ae734cd371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830300" y="-822325"/>
            <a:ext cx="609600" cy="6096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/>
          <p:nvPr>
            <p:ph type="ctrTitle" idx="2"/>
          </p:nvPr>
        </p:nvSpPr>
        <p:spPr/>
        <p:txBody>
          <a:bodyPr>
            <a:normAutofit/>
          </a:bodyPr>
          <a:p>
            <a:r>
              <a:rPr lang="en-US" altLang="zh-CN"/>
              <a:t>Edged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800" spc="100">
                <a:solidFill>
                  <a:schemeClr val="accent1"/>
                </a:solidFill>
                <a:latin typeface="微软雅黑" panose="020B0503020204020204" charset="-122"/>
                <a:cs typeface="+mn-cs"/>
              </a:rPr>
              <a:t>Edged </a:t>
            </a:r>
            <a:r>
              <a:rPr sz="2800" spc="100">
                <a:solidFill>
                  <a:schemeClr val="accent1"/>
                </a:solidFill>
                <a:latin typeface="微软雅黑" panose="020B0503020204020204" charset="-122"/>
                <a:cs typeface="+mn-cs"/>
              </a:rPr>
              <a:t>的功能</a:t>
            </a:r>
            <a:r>
              <a:rPr sz="2800" spc="100">
                <a:solidFill>
                  <a:schemeClr val="accent1"/>
                </a:solidFill>
                <a:latin typeface="微软雅黑" panose="020B0503020204020204" charset="-122"/>
                <a:cs typeface="+mn-cs"/>
              </a:rPr>
              <a:t>集合</a:t>
            </a:r>
            <a:endParaRPr sz="2800" spc="100">
              <a:solidFill>
                <a:schemeClr val="accent1"/>
              </a:solidFill>
              <a:latin typeface="微软雅黑" panose="020B050302020402020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98665" y="2680335"/>
            <a:ext cx="442341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kubelet-lite</a:t>
            </a:r>
            <a:endParaRPr lang="zh-CN" altLang="en-US" sz="2800" b="1"/>
          </a:p>
          <a:p>
            <a:endParaRPr lang="zh-CN" altLang="en-US" sz="2800" b="1"/>
          </a:p>
          <a:p>
            <a:endParaRPr lang="zh-CN" altLang="en-US" sz="2800" b="1"/>
          </a:p>
          <a:p>
            <a:r>
              <a:rPr lang="zh-CN" altLang="en-US" sz="2800" b="1"/>
              <a:t>边缘应用生命周期</a:t>
            </a:r>
            <a:r>
              <a:rPr lang="zh-CN" altLang="en-US" sz="2800" b="1"/>
              <a:t>管理</a:t>
            </a:r>
            <a:endParaRPr lang="zh-CN" altLang="en-US" sz="2800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510" y="1482725"/>
            <a:ext cx="6429375" cy="42100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/>
          <p:nvPr>
            <p:ph type="ctrTitle" idx="2"/>
          </p:nvPr>
        </p:nvSpPr>
        <p:spPr/>
        <p:txBody>
          <a:bodyPr>
            <a:normAutofit/>
          </a:bodyPr>
          <a:p>
            <a:r>
              <a:t>边缘</a:t>
            </a:r>
            <a:r>
              <a:t>自治</a:t>
            </a: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en-US" altLang="zh-CN" sz="2800" spc="100">
                <a:solidFill>
                  <a:schemeClr val="accent1"/>
                </a:solidFill>
                <a:latin typeface="微软雅黑" panose="020B0503020204020204" charset="-122"/>
                <a:cs typeface="+mn-cs"/>
              </a:rPr>
              <a:t>云边断开连接</a:t>
            </a:r>
            <a:endParaRPr lang="en-US" altLang="zh-CN" sz="2800" spc="100">
              <a:solidFill>
                <a:schemeClr val="accent1"/>
              </a:solidFill>
              <a:latin typeface="微软雅黑" panose="020B0503020204020204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2930" y="1038225"/>
            <a:ext cx="6772275" cy="46005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687310" y="1341755"/>
            <a:ext cx="416433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云边断开连接：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边缘业务可稳定</a:t>
            </a:r>
            <a:r>
              <a:rPr lang="zh-CN" altLang="en-US"/>
              <a:t>运行</a:t>
            </a:r>
            <a:endParaRPr lang="zh-CN" altLang="en-US"/>
          </a:p>
          <a:p>
            <a:pPr marL="285750" indent="-285750"/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边缘节点</a:t>
            </a:r>
            <a:r>
              <a:rPr lang="zh-CN" altLang="en-US"/>
              <a:t>重启：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Edged, DeviceTwin </a:t>
            </a:r>
            <a:r>
              <a:rPr lang="zh-CN" altLang="en-US"/>
              <a:t>从本地数据库读取元数据，业务正常</a:t>
            </a:r>
            <a:r>
              <a:rPr lang="zh-CN" altLang="en-US"/>
              <a:t>恢复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sz="2800" spc="100">
                <a:solidFill>
                  <a:schemeClr val="accent1"/>
                </a:solidFill>
                <a:latin typeface="微软雅黑" panose="020B0503020204020204" charset="-122"/>
                <a:cs typeface="+mn-cs"/>
              </a:rPr>
              <a:t>管理边缘的完整</a:t>
            </a:r>
            <a:r>
              <a:rPr sz="2800" spc="100">
                <a:solidFill>
                  <a:schemeClr val="accent1"/>
                </a:solidFill>
                <a:latin typeface="微软雅黑" panose="020B0503020204020204" charset="-122"/>
                <a:cs typeface="+mn-cs"/>
              </a:rPr>
              <a:t>集群</a:t>
            </a:r>
            <a:endParaRPr sz="2800" spc="100">
              <a:solidFill>
                <a:schemeClr val="accent1"/>
              </a:solidFill>
              <a:latin typeface="微软雅黑" panose="020B050302020402020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6130" y="1248410"/>
            <a:ext cx="6705600" cy="42005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/>
          <p:nvPr>
            <p:ph type="body" idx="1"/>
            <p:custDataLst>
              <p:tags r:id="rId1"/>
            </p:custDataLst>
          </p:nvPr>
        </p:nvSpPr>
        <p:spPr>
          <a:xfrm>
            <a:off x="762641" y="2463322"/>
            <a:ext cx="4825403" cy="391795"/>
          </a:xfrm>
        </p:spPr>
        <p:txBody>
          <a:bodyPr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400">
                <a:solidFill>
                  <a:schemeClr val="lt1"/>
                </a:solidFill>
              </a:rPr>
              <a:t>谢谢观看！</a:t>
            </a:r>
            <a:endParaRPr lang="zh-CN" altLang="en-US" sz="2400">
              <a:solidFill>
                <a:schemeClr val="lt1"/>
              </a:solidFill>
            </a:endParaRPr>
          </a:p>
        </p:txBody>
      </p:sp>
      <p:sp>
        <p:nvSpPr>
          <p:cNvPr id="4" name="标题 3"/>
          <p:cNvSpPr/>
          <p:nvPr>
            <p:ph type="title"/>
            <p:custDataLst>
              <p:tags r:id="rId2"/>
            </p:custDataLst>
          </p:nvPr>
        </p:nvSpPr>
        <p:spPr>
          <a:xfrm>
            <a:off x="762006" y="3007515"/>
            <a:ext cx="4826038" cy="1387155"/>
          </a:xfrm>
        </p:spPr>
        <p:txBody>
          <a:bodyPr>
            <a:normAutofit fontScale="90000"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6200">
                <a:solidFill>
                  <a:schemeClr val="lt1"/>
                </a:solidFill>
              </a:rPr>
              <a:t>THANK YOU  FOR WATCHING !</a:t>
            </a:r>
            <a:endParaRPr lang="en-US" altLang="zh-CN" sz="6200">
              <a:solidFill>
                <a:schemeClr val="lt1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/>
          <p:nvPr>
            <p:ph type="ctrTitle" idx="2"/>
          </p:nvPr>
        </p:nvSpPr>
        <p:spPr/>
        <p:txBody>
          <a:bodyPr>
            <a:normAutofit/>
          </a:bodyPr>
          <a:p>
            <a:r>
              <a:rPr lang="zh-CN" altLang="en-US"/>
              <a:t>模块间</a:t>
            </a:r>
            <a:r>
              <a:rPr lang="zh-CN" altLang="en-US"/>
              <a:t>通信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1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2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4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630555" y="622935"/>
            <a:ext cx="716280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zh-CN" altLang="en-US" sz="2800" b="1" spc="10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模块间通信</a:t>
            </a:r>
            <a:endParaRPr lang="zh-CN" altLang="en-US" sz="2800" b="1" spc="10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51460" y="1101090"/>
            <a:ext cx="9570720" cy="53911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034270" y="2530475"/>
            <a:ext cx="186753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模块注册</a:t>
            </a:r>
            <a:endParaRPr lang="zh-CN" altLang="en-US" sz="2800" b="1"/>
          </a:p>
          <a:p>
            <a:endParaRPr lang="zh-CN" altLang="en-US" sz="2800" b="1"/>
          </a:p>
          <a:p>
            <a:r>
              <a:rPr lang="zh-CN" altLang="en-US" sz="2800" b="1"/>
              <a:t>启动监听</a:t>
            </a:r>
            <a:endParaRPr lang="zh-CN" altLang="en-US" sz="2800" b="1"/>
          </a:p>
          <a:p>
            <a:endParaRPr lang="zh-CN" altLang="en-US" sz="2800" b="1"/>
          </a:p>
          <a:p>
            <a:r>
              <a:rPr lang="zh-CN" altLang="en-US" sz="2800" b="1"/>
              <a:t>收发数据</a:t>
            </a:r>
            <a:endParaRPr lang="zh-CN" altLang="en-US" sz="2800" b="1"/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1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2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3" name="直接连接符 16"/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4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754380" y="622935"/>
            <a:ext cx="7038975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zh-CN" altLang="en-US" sz="2800" b="1" spc="10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模块通信数据模型</a:t>
            </a:r>
            <a:endParaRPr lang="zh-CN" altLang="en-US" sz="2800" b="1" spc="10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380" y="1188085"/>
            <a:ext cx="6969125" cy="5216525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8272780" y="1711325"/>
            <a:ext cx="938530" cy="34925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右箭头 4"/>
          <p:cNvSpPr/>
          <p:nvPr/>
        </p:nvSpPr>
        <p:spPr>
          <a:xfrm>
            <a:off x="8272780" y="3622040"/>
            <a:ext cx="938530" cy="349250"/>
          </a:xfrm>
          <a:prstGeom prst="rightArrow">
            <a:avLst/>
          </a:prstGeom>
          <a:gradFill>
            <a:gsLst>
              <a:gs pos="6000">
                <a:srgbClr val="FF9201"/>
              </a:gs>
              <a:gs pos="100000">
                <a:srgbClr val="FFE1B9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8272780" y="5532755"/>
            <a:ext cx="938530" cy="349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560560" y="1701800"/>
            <a:ext cx="1677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模块</a:t>
            </a:r>
            <a:r>
              <a:rPr lang="zh-CN" altLang="en-US"/>
              <a:t>注册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560560" y="3602990"/>
            <a:ext cx="1677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数据</a:t>
            </a:r>
            <a:r>
              <a:rPr lang="zh-CN" altLang="en-US"/>
              <a:t>收发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560560" y="5504180"/>
            <a:ext cx="2006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beehiveContext</a:t>
            </a:r>
            <a:endParaRPr lang="en-US" altLang="zh-CN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/>
          <p:nvPr>
            <p:ph type="ctrTitle" idx="2"/>
          </p:nvPr>
        </p:nvSpPr>
        <p:spPr/>
        <p:txBody>
          <a:bodyPr>
            <a:normAutofit/>
          </a:bodyPr>
          <a:p>
            <a:r>
              <a:rPr lang="en-US" altLang="zh-CN"/>
              <a:t>EdgeHub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1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2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4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942340" y="321945"/>
            <a:ext cx="992886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90000"/>
              </a:lnSpc>
            </a:pPr>
            <a:r>
              <a:rPr lang="en-US" altLang="zh-CN" sz="2800" b="1" spc="10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EdgeHub </a:t>
            </a:r>
            <a:r>
              <a:rPr lang="zh-CN" altLang="en-US" sz="2800" b="1" spc="10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上报数据</a:t>
            </a:r>
            <a:endParaRPr lang="zh-CN" altLang="en-US" sz="2800" b="1" spc="10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5" r:link="rId6"/>
          <a:stretch>
            <a:fillRect/>
          </a:stretch>
        </p:blipFill>
        <p:spPr>
          <a:xfrm>
            <a:off x="6096000" y="3152775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8105" y="926465"/>
            <a:ext cx="7115175" cy="574357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800" spc="100">
                <a:solidFill>
                  <a:schemeClr val="accent1"/>
                </a:solidFill>
                <a:latin typeface="微软雅黑" panose="020B0503020204020204" charset="-122"/>
                <a:cs typeface="+mn-cs"/>
              </a:rPr>
              <a:t>EdgeHub 下发元数据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8390" y="976630"/>
            <a:ext cx="7096125" cy="57435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/>
          <p:nvPr>
            <p:ph type="ctrTitle" idx="2"/>
          </p:nvPr>
        </p:nvSpPr>
        <p:spPr/>
        <p:txBody>
          <a:bodyPr>
            <a:normAutofit/>
          </a:bodyPr>
          <a:p>
            <a:r>
              <a:rPr lang="en-US" altLang="zh-CN"/>
              <a:t>MetaManager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800" spc="100">
                <a:solidFill>
                  <a:schemeClr val="accent1"/>
                </a:solidFill>
                <a:latin typeface="微软雅黑" panose="020B0503020204020204" charset="-122"/>
                <a:cs typeface="+mn-cs"/>
              </a:rPr>
              <a:t>MetaManager </a:t>
            </a:r>
            <a:r>
              <a:rPr sz="2800" spc="100">
                <a:solidFill>
                  <a:schemeClr val="accent1"/>
                </a:solidFill>
                <a:latin typeface="微软雅黑" panose="020B0503020204020204" charset="-122"/>
                <a:cs typeface="+mn-cs"/>
              </a:rPr>
              <a:t>持久化和传递</a:t>
            </a:r>
            <a:r>
              <a:rPr sz="2800" spc="100">
                <a:solidFill>
                  <a:schemeClr val="accent1"/>
                </a:solidFill>
                <a:latin typeface="微软雅黑" panose="020B0503020204020204" charset="-122"/>
                <a:cs typeface="+mn-cs"/>
              </a:rPr>
              <a:t>数据</a:t>
            </a:r>
            <a:endParaRPr sz="2800" spc="100">
              <a:solidFill>
                <a:schemeClr val="accent1"/>
              </a:solidFill>
              <a:latin typeface="微软雅黑" panose="020B050302020402020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925" y="1211580"/>
            <a:ext cx="5867400" cy="47529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098665" y="2680335"/>
            <a:ext cx="442341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收到数据，先进行持久化</a:t>
            </a:r>
            <a:endParaRPr lang="zh-CN" altLang="en-US" sz="2800" b="1"/>
          </a:p>
          <a:p>
            <a:endParaRPr lang="zh-CN" altLang="en-US" sz="2800" b="1"/>
          </a:p>
          <a:p>
            <a:endParaRPr lang="zh-CN" altLang="en-US" sz="2800" b="1"/>
          </a:p>
          <a:p>
            <a:r>
              <a:rPr lang="zh-CN" altLang="en-US" sz="2800" b="1"/>
              <a:t>持久化成功后，转发数据</a:t>
            </a:r>
            <a:endParaRPr lang="zh-CN" altLang="en-US" sz="2800" b="1"/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5899_1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811c2e5e4bcf4e16974f0ca0a5d6aa8a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  <p:tag name="KSO_WM_UNIT_TEXT_FILL_FORE_SCHEMECOLOR_INDEX_BRIGHTNESS" val="0"/>
  <p:tag name="KSO_WM_UNIT_TEXT_FILL_FORE_SCHEMECOLOR_INDEX" val="2"/>
  <p:tag name="KSO_WM_UNIT_TEXT_FILL_TYPE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48ea2f730db24867b86d625864bec30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21d29f9d75b4b89a6dfa12ecd0e89a8"/>
  <p:tag name="KSO_WM_SLIDE_BACKGROUND_TYPE" val="bottomTop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ottomTop"/>
  <p:tag name="KSO_WM_UNIT_LINE_FORE_SCHEMECOLOR_INDEX_BRIGHTNESS" val="-0.05"/>
  <p:tag name="KSO_WM_UNIT_LINE_FORE_SCHEMECOLOR_INDEX" val="14"/>
  <p:tag name="KSO_WM_UNIT_LINE_FILL_TYPE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ottomTop"/>
</p:tagLst>
</file>

<file path=ppt/tags/tag103.xml><?xml version="1.0" encoding="utf-8"?>
<p:tagLst xmlns:p="http://schemas.openxmlformats.org/presentationml/2006/main">
  <p:tag name="KSO_WM_SLIDE_BACKGROUND_TYPE" val="bottomTop"/>
</p:tagLst>
</file>

<file path=ppt/tags/tag104.xml><?xml version="1.0" encoding="utf-8"?>
<p:tagLst xmlns:p="http://schemas.openxmlformats.org/presentationml/2006/main">
  <p:tag name="KSO_WM_SLIDE_BACKGROUND_TYPE" val="bottomTop"/>
</p:tagLst>
</file>

<file path=ppt/tags/tag105.xml><?xml version="1.0" encoding="utf-8"?>
<p:tagLst xmlns:p="http://schemas.openxmlformats.org/presentationml/2006/main">
  <p:tag name="KSO_WM_SLIDE_BACKGROUND_TYPE" val="bottomTop"/>
</p:tagLst>
</file>

<file path=ppt/tags/tag106.xml><?xml version="1.0" encoding="utf-8"?>
<p:tagLst xmlns:p="http://schemas.openxmlformats.org/presentationml/2006/main">
  <p:tag name="KSO_WM_SLIDE_BACKGROUND_TYPE" val="bottomTop"/>
</p:tagLst>
</file>

<file path=ppt/tags/tag107.xml><?xml version="1.0" encoding="utf-8"?>
<p:tagLst xmlns:p="http://schemas.openxmlformats.org/presentationml/2006/main">
  <p:tag name="KSO_WM_SLIDE_BACKGROUND_TYPE" val="bottomTop"/>
</p:tagLst>
</file>

<file path=ppt/tags/tag108.xml><?xml version="1.0" encoding="utf-8"?>
<p:tagLst xmlns:p="http://schemas.openxmlformats.org/presentationml/2006/main">
  <p:tag name="KSO_WM_SLIDE_BACKGROUND_TYPE" val="bottomTop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bb45bc2fb35948fbb527cd04a0e8e71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63e373758b14bfb848bc5d7e750e041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462f9ecc07b04a2b8a3570590a43bfe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f0199429efe4a41bfff12b97377edd3"/>
  <p:tag name="KSO_WM_SLIDE_BACKGROUND_TYPE" val="navigation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26c8454241ec48aaaeb15ef48ef9886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cbad100ac2d341b7af9bdf0a7d9ed6be"/>
  <p:tag name="KSO_WM_SLIDE_BACKGROUND_TYPE" val="navigation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navigation"/>
  <p:tag name="KSO_WM_UNIT_LINE_FORE_SCHEMECOLOR_INDEX_BRIGHTNESS" val="-0.05"/>
  <p:tag name="KSO_WM_UNIT_LINE_FORE_SCHEMECOLOR_INDEX" val="14"/>
  <p:tag name="KSO_WM_UNIT_LINE_FILL_TYPE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navigation"/>
</p:tagLst>
</file>

<file path=ppt/tags/tag114.xml><?xml version="1.0" encoding="utf-8"?>
<p:tagLst xmlns:p="http://schemas.openxmlformats.org/presentationml/2006/main">
  <p:tag name="KSO_WM_SLIDE_BACKGROUND_TYPE" val="navigation"/>
</p:tagLst>
</file>

<file path=ppt/tags/tag115.xml><?xml version="1.0" encoding="utf-8"?>
<p:tagLst xmlns:p="http://schemas.openxmlformats.org/presentationml/2006/main">
  <p:tag name="KSO_WM_SLIDE_BACKGROUND_TYPE" val="navigation"/>
</p:tagLst>
</file>

<file path=ppt/tags/tag116.xml><?xml version="1.0" encoding="utf-8"?>
<p:tagLst xmlns:p="http://schemas.openxmlformats.org/presentationml/2006/main">
  <p:tag name="KSO_WM_SLIDE_BACKGROUND_TYPE" val="navigation"/>
</p:tagLst>
</file>

<file path=ppt/tags/tag117.xml><?xml version="1.0" encoding="utf-8"?>
<p:tagLst xmlns:p="http://schemas.openxmlformats.org/presentationml/2006/main">
  <p:tag name="KSO_WM_SLIDE_BACKGROUND_TYPE" val="navigation"/>
</p:tagLst>
</file>

<file path=ppt/tags/tag118.xml><?xml version="1.0" encoding="utf-8"?>
<p:tagLst xmlns:p="http://schemas.openxmlformats.org/presentationml/2006/main">
  <p:tag name="KSO_WM_SLIDE_BACKGROUND_TYPE" val="navigation"/>
</p:tagLst>
</file>

<file path=ppt/tags/tag119.xml><?xml version="1.0" encoding="utf-8"?>
<p:tagLst xmlns:p="http://schemas.openxmlformats.org/presentationml/2006/main">
  <p:tag name="KSO_WM_SLIDE_BACKGROUND_TYPE" val="navigation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BACKGROUND_TYPE" val="navigation"/>
</p:tagLst>
</file>

<file path=ppt/tags/tag121.xml><?xml version="1.0" encoding="utf-8"?>
<p:tagLst xmlns:p="http://schemas.openxmlformats.org/presentationml/2006/main">
  <p:tag name="KSO_WM_SLIDE_BACKGROUND_TYPE" val="navigation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9ee6b86380bf4ba7b5f16691987c2cb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c31a6b7b577b4e66bd8525ef6110584d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3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8dd84e7e6a54414eaa1c5c81aeeecd0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b0b3736a4f74624ae373e80639a0484"/>
  <p:tag name="KSO_WM_SLIDE_BACKGROUND_TYPE" val="belt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6134b791c8864cfd8a9adcabc3fe304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9db1a6fabab489ba1918cc6e369dead"/>
  <p:tag name="KSO_WM_SLIDE_BACKGROUND_TYPE" val="belt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elt"/>
  <p:tag name="KSO_WM_UNIT_LINE_FORE_SCHEMECOLOR_INDEX_BRIGHTNESS" val="-0.05"/>
  <p:tag name="KSO_WM_UNIT_LINE_FORE_SCHEMECOLOR_INDEX" val="14"/>
  <p:tag name="KSO_WM_UNIT_LINE_FILL_TYPE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elt"/>
</p:tagLst>
</file>

<file path=ppt/tags/tag127.xml><?xml version="1.0" encoding="utf-8"?>
<p:tagLst xmlns:p="http://schemas.openxmlformats.org/presentationml/2006/main">
  <p:tag name="KSO_WM_SLIDE_BACKGROUND_TYPE" val="belt"/>
</p:tagLst>
</file>

<file path=ppt/tags/tag128.xml><?xml version="1.0" encoding="utf-8"?>
<p:tagLst xmlns:p="http://schemas.openxmlformats.org/presentationml/2006/main">
  <p:tag name="KSO_WM_SLIDE_BACKGROUND_TYPE" val="belt"/>
</p:tagLst>
</file>

<file path=ppt/tags/tag129.xml><?xml version="1.0" encoding="utf-8"?>
<p:tagLst xmlns:p="http://schemas.openxmlformats.org/presentationml/2006/main">
  <p:tag name="KSO_WM_SLIDE_BACKGROUND_TYPE" val="belt"/>
</p:tagLst>
</file>

<file path=ppt/tags/tag13.xml><?xml version="1.0" encoding="utf-8"?>
<p:tagLst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hip20206482_1*a*1"/>
  <p:tag name="KSO_WM_TEMPLATE_CATEGORY" val="chip"/>
  <p:tag name="KSO_WM_TEMPLATE_INDEX" val="20206482"/>
  <p:tag name="KSO_WM_UNIT_LAYERLEVEL" val="1"/>
  <p:tag name="KSO_WM_TAG_VERSION" val="1.0"/>
  <p:tag name="KSO_WM_BEAUTIFY_FLAG" val="#wm#"/>
  <p:tag name="KSO_WM_UNIT_PRESET_TEXT" val="单击此处编辑标题内容"/>
  <p:tag name="KSO_WM_CHIP_GROUPID" val="5ebd089d0ac41c4a0a525421"/>
  <p:tag name="KSO_WM_CHIP_XID" val="5ebd089d0ac41c4a0a525422"/>
  <p:tag name="KSO_WM_UNIT_DEC_AREA_ID" val="90d5432e68ca4b8aaa8c44c183e71d71"/>
  <p:tag name="KSO_WM_CHIP_FILLAREA_FILL_RULE" val="{&quot;fill_align&quot;:&quot;cm&quot;,&quot;fill_mode&quot;:&quot;adaptive&quot;,&quot;sacle_strategy&quot;:&quot;smart&quot;}"/>
  <p:tag name="KSO_WM_ASSEMBLE_CHIP_INDEX" val="3c69a9ac444b4e7fa3756641b10e9822"/>
</p:tagLst>
</file>

<file path=ppt/tags/tag130.xml><?xml version="1.0" encoding="utf-8"?>
<p:tagLst xmlns:p="http://schemas.openxmlformats.org/presentationml/2006/main">
  <p:tag name="KSO_WM_SLIDE_BACKGROUND_TYPE" val="belt"/>
</p:tagLst>
</file>

<file path=ppt/tags/tag131.xml><?xml version="1.0" encoding="utf-8"?>
<p:tagLst xmlns:p="http://schemas.openxmlformats.org/presentationml/2006/main">
  <p:tag name="KSO_WM_SLIDE_BACKGROUND_TYPE" val="belt"/>
</p:tagLst>
</file>

<file path=ppt/tags/tag132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15899"/>
</p:tagLst>
</file>

<file path=ppt/tags/tag133.xml><?xml version="1.0" encoding="utf-8"?>
<p:tagLst xmlns:p="http://schemas.openxmlformats.org/presentationml/2006/main">
  <p:tag name="KSO_WM_TEMPLATE_CATEGORY" val="custom"/>
  <p:tag name="KSO_WM_TEMPLATE_INDEX" val="20215899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5899_1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811c2e5e4bcf4e16974f0ca0a5d6aa8a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  <p:tag name="KSO_WM_UNIT_TEXT_FILL_FORE_SCHEMECOLOR_INDEX_BRIGHTNESS" val="0"/>
  <p:tag name="KSO_WM_UNIT_TEXT_FILL_FORE_SCHEMECOLOR_INDEX" val="2"/>
  <p:tag name="KSO_WM_UNIT_TEXT_FILL_TYPE" val="1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2"/>
  <p:tag name="KSO_WM_UNIT_ID" val="chip20215899_1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efe2c4aeea084e70a3d7e556c8b6cd1c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</p:tagLst>
</file>

<file path=ppt/tags/tag136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3"/>
  <p:tag name="KSO_WM_UNIT_ID" val="chip20215899_1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37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4"/>
  <p:tag name="KSO_WM_UNIT_ID" val="chip20215899_1*i*4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38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5"/>
  <p:tag name="KSO_WM_UNIT_ID" val="chip20215899_1*i*5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3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6"/>
  <p:tag name="KSO_WM_UNIT_ID" val="chip20215899_1*i*6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4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140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7"/>
  <p:tag name="KSO_WM_UNIT_ID" val="chip20215899_1*i*7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</p:tagLst>
</file>

<file path=ppt/tags/tag141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8"/>
  <p:tag name="KSO_WM_UNIT_ID" val="chip20215899_1*i*8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2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9"/>
  <p:tag name="KSO_WM_UNIT_ID" val="chip20215899_1*i*9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hip20206482_1*a*1"/>
  <p:tag name="KSO_WM_TEMPLATE_CATEGORY" val="chip"/>
  <p:tag name="KSO_WM_TEMPLATE_INDEX" val="20206482"/>
  <p:tag name="KSO_WM_UNIT_LAYERLEVEL" val="1"/>
  <p:tag name="KSO_WM_TAG_VERSION" val="1.0"/>
  <p:tag name="KSO_WM_BEAUTIFY_FLAG" val="#wm#"/>
  <p:tag name="KSO_WM_UNIT_PRESET_TEXT" val="单击此处编辑标题内容"/>
  <p:tag name="KSO_WM_CHIP_GROUPID" val="5ebd089d0ac41c4a0a525421"/>
  <p:tag name="KSO_WM_CHIP_XID" val="5ebd089d0ac41c4a0a525422"/>
  <p:tag name="KSO_WM_UNIT_DEC_AREA_ID" val="90d5432e68ca4b8aaa8c44c183e71d71"/>
  <p:tag name="KSO_WM_CHIP_FILLAREA_FILL_RULE" val="{&quot;fill_align&quot;:&quot;cm&quot;,&quot;fill_mode&quot;:&quot;adaptive&quot;,&quot;sacle_strategy&quot;:&quot;smart&quot;}"/>
  <p:tag name="KSO_WM_ASSEMBLE_CHIP_INDEX" val="3c69a9ac444b4e7fa3756641b10e9822"/>
</p:tagLst>
</file>

<file path=ppt/tags/tag147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2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f"/>
  <p:tag name="KSO_WM_UNIT_DEC_AREA_ID" val="36d80c545ef14458b0604beec9ef526d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d8e7d0a35dd4ed3bd1f9d81e4f470e2"/>
</p:tagLst>
</file>

<file path=ppt/tags/tag152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2dbadacbc9ed4fcc98b6a69f3c18d72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df429ed1b2a4ab09e20bbd9d16f9565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7f3300a6949646b3a3ceff7c2d011f0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cb51174ee554a77b8c30f781befa683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LINE_FORE_SCHEMECOLOR_INDEX_BRIGHTNESS" val="-0.05"/>
  <p:tag name="KSO_WM_UNIT_LINE_FORE_SCHEMECOLOR_INDEX" val="14"/>
  <p:tag name="KSO_WM_UNIT_LINE_FILL_TYPE" val="2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</p:tagLst>
</file>

<file path=ppt/tags/tag15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899_1*b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66ce76b95e9d45628229f701a008f510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da94ac3911cf4c97ba38fd06ee844ab0"/>
  <p:tag name="KSO_WM_UNIT_TEXT_FILL_FORE_SCHEMECOLOR_INDEX_BRIGHTNESS" val="0.35"/>
  <p:tag name="KSO_WM_UNIT_TEXT_FILL_FORE_SCHEMECOLOR_INDEX" val="13"/>
  <p:tag name="KSO_WM_UNIT_TEXT_FILL_TYPE" val="1"/>
  <p:tag name="KSO_WM_TEMPLATE_ASSEMBLE_XID" val="5fbc7ca99532eafaafd12d55"/>
  <p:tag name="KSO_WM_TEMPLATE_ASSEMBLE_GROUPID" val="5fb3905930a0f79ad1c7638d"/>
</p:tagLst>
</file>

<file path=ppt/tags/tag15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899_1*a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c08bad82d0c64fa0b54c3592b726a3b3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da94ac3911cf4c97ba38fd06ee844ab0"/>
  <p:tag name="KSO_WM_UNIT_TEXT_FILL_FORE_SCHEMECOLOR_INDEX_BRIGHTNESS" val="0.15"/>
  <p:tag name="KSO_WM_UNIT_TEXT_FILL_FORE_SCHEMECOLOR_INDEX" val="13"/>
  <p:tag name="KSO_WM_UNIT_TEXT_FILL_TYPE" val="1"/>
  <p:tag name="KSO_WM_TEMPLATE_ASSEMBLE_XID" val="5fbc7ca99532eafaafd12d55"/>
  <p:tag name="KSO_WM_TEMPLATE_ASSEMBLE_GROUPID" val="5fb3905930a0f79ad1c7638d"/>
</p:tagLst>
</file>

<file path=ppt/tags/tag158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162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2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f"/>
  <p:tag name="KSO_WM_UNIT_DEC_AREA_ID" val="d33b263b17274270a50428ae76aca13b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9d25d5595e94458a55136d99fb66de1"/>
</p:tagLst>
</file>

<file path=ppt/tags/tag167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2e3c0a228bfd40cf84d704c0b3227ea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9bc9f6c384ac49a7a1259a7b8c483f7d"/>
</p:tagLst>
</file>

<file path=ppt/tags/tag168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172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176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2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f"/>
  <p:tag name="KSO_WM_UNIT_DEC_AREA_ID" val="36d80c545ef14458b0604beec9ef526d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d8e7d0a35dd4ed3bd1f9d81e4f470e2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5899_1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811c2e5e4bcf4e16974f0ca0a5d6aa8a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  <p:tag name="KSO_WM_UNIT_TEXT_FILL_FORE_SCHEMECOLOR_INDEX_BRIGHTNESS" val="0"/>
  <p:tag name="KSO_WM_UNIT_TEXT_FILL_FORE_SCHEMECOLOR_INDEX" val="2"/>
  <p:tag name="KSO_WM_UNIT_TEXT_FILL_TYPE" val="1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2"/>
  <p:tag name="KSO_WM_UNIT_ID" val="chip20215899_1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efe2c4aeea084e70a3d7e556c8b6cd1c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</p:tagLst>
</file>

<file path=ppt/tags/tag182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3"/>
  <p:tag name="KSO_WM_UNIT_ID" val="chip20215899_1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83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4"/>
  <p:tag name="KSO_WM_UNIT_ID" val="chip20215899_1*i*4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84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5"/>
  <p:tag name="KSO_WM_UNIT_ID" val="chip20215899_1*i*5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8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6"/>
  <p:tag name="KSO_WM_UNIT_ID" val="chip20215899_1*i*6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86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7"/>
  <p:tag name="KSO_WM_UNIT_ID" val="chip20215899_1*i*7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</p:tagLst>
</file>

<file path=ppt/tags/tag187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8"/>
  <p:tag name="KSO_WM_UNIT_ID" val="chip20215899_1*i*8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88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9"/>
  <p:tag name="KSO_WM_UNIT_ID" val="chip20215899_1*i*9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8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899_1*b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739137925a4343fea1b8d27372bad086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6ff19b4194f34c1badbb32746fdb842f"/>
  <p:tag name="KSO_WM_UNIT_TEXT_FILL_FORE_SCHEMECOLOR_INDEX_BRIGHTNESS" val="0.35"/>
  <p:tag name="KSO_WM_UNIT_TEXT_FILL_FORE_SCHEMECOLOR_INDEX" val="13"/>
  <p:tag name="KSO_WM_UNIT_TEXT_FILL_TYPE" val="1"/>
  <p:tag name="KSO_WM_TEMPLATE_ASSEMBLE_XID" val="5fbc7ca99532eafaafd12d74"/>
  <p:tag name="KSO_WM_TEMPLATE_ASSEMBLE_GROUPID" val="5fb3905930a0f79ad1c7638d"/>
</p:tagLst>
</file>

<file path=ppt/tags/tag1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2dbadacbc9ed4fcc98b6a69f3c18d72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df429ed1b2a4ab09e20bbd9d16f9565"/>
</p:tagLst>
</file>

<file path=ppt/tags/tag190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899_1*a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谢谢观看"/>
  <p:tag name="KSO_WM_UNIT_DEFAULT_FONT" val="60;74;4"/>
  <p:tag name="KSO_WM_UNIT_BLOCK" val="0"/>
  <p:tag name="KSO_WM_UNIT_DEC_AREA_ID" val="3060a07382e64f3d86747cda08d2611a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6ff19b4194f34c1badbb32746fdb842f"/>
  <p:tag name="KSO_WM_UNIT_TEXT_FILL_FORE_SCHEMECOLOR_INDEX_BRIGHTNESS" val="0.15"/>
  <p:tag name="KSO_WM_UNIT_TEXT_FILL_FORE_SCHEMECOLOR_INDEX" val="13"/>
  <p:tag name="KSO_WM_UNIT_TEXT_FILL_TYPE" val="1"/>
  <p:tag name="KSO_WM_TEMPLATE_ASSEMBLE_XID" val="5fbc7ca99532eafaafd12d74"/>
  <p:tag name="KSO_WM_TEMPLATE_ASSEMBLE_GROUPID" val="5fb3905930a0f79ad1c7638d"/>
</p:tagLst>
</file>

<file path=ppt/tags/tag191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  <p:tag name="KSO_WM_SLIDE_BACKGROUND_TYPE" val="general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  <p:tag name="KSO_WM_SLIDE_BACKGROUND_TYPE" val="general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195.xml><?xml version="1.0" encoding="utf-8"?>
<p:tagLst xmlns:p="http://schemas.openxmlformats.org/presentationml/2006/main">
  <p:tag name="KSO_WM_SLIDE_BACKGROUND_TYPE" val="general"/>
</p:tagLst>
</file>

<file path=ppt/tags/tag196.xml><?xml version="1.0" encoding="utf-8"?>
<p:tagLst xmlns:p="http://schemas.openxmlformats.org/presentationml/2006/main">
  <p:tag name="KSO_WM_SLIDE_BACKGROUND_TYPE" val="general"/>
</p:tagLst>
</file>

<file path=ppt/tags/tag197.xml><?xml version="1.0" encoding="utf-8"?>
<p:tagLst xmlns:p="http://schemas.openxmlformats.org/presentationml/2006/main">
  <p:tag name="KSO_WM_SLIDE_BACKGROUND_TYPE" val="general"/>
</p:tagLst>
</file>

<file path=ppt/tags/tag198.xml><?xml version="1.0" encoding="utf-8"?>
<p:tagLst xmlns:p="http://schemas.openxmlformats.org/presentationml/2006/main">
  <p:tag name="KSO_WM_SLIDE_BACKGROUND_TYPE" val="general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e5406dc9000a4622b14c4715a5a1e97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8ec1a07a82d478fb09b80fb42532963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2"/>
  <p:tag name="KSO_WM_UNIT_ID" val="chip20215899_1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efe2c4aeea084e70a3d7e556c8b6cd1c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7f3300a6949646b3a3ceff7c2d011f0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cb51174ee554a77b8c30f781befa683"/>
</p:tagLst>
</file>

<file path=ppt/tags/tag200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feef736d622241eb8e0af786f56c6e4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83f36da13f04346bb2a4b1ffc29dcad"/>
  <p:tag name="KSO_WM_SLIDE_BACKGROUND_TYPE" val="frame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9c882b7c78994080aa3c796fc999222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796f70ea0b84c328ebdaf9e50f73980"/>
  <p:tag name="KSO_WM_SLIDE_BACKGROUND_TYPE" val="frame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frame"/>
  <p:tag name="KSO_WM_UNIT_LINE_FORE_SCHEMECOLOR_INDEX_BRIGHTNESS" val="-0.05"/>
  <p:tag name="KSO_WM_UNIT_LINE_FORE_SCHEMECOLOR_INDEX" val="14"/>
  <p:tag name="KSO_WM_UNIT_LINE_FILL_TYPE" val="2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frame"/>
</p:tagLst>
</file>

<file path=ppt/tags/tag204.xml><?xml version="1.0" encoding="utf-8"?>
<p:tagLst xmlns:p="http://schemas.openxmlformats.org/presentationml/2006/main">
  <p:tag name="KSO_WM_SLIDE_BACKGROUND_TYPE" val="frame"/>
</p:tagLst>
</file>

<file path=ppt/tags/tag205.xml><?xml version="1.0" encoding="utf-8"?>
<p:tagLst xmlns:p="http://schemas.openxmlformats.org/presentationml/2006/main">
  <p:tag name="KSO_WM_SLIDE_BACKGROUND_TYPE" val="frame"/>
</p:tagLst>
</file>

<file path=ppt/tags/tag206.xml><?xml version="1.0" encoding="utf-8"?>
<p:tagLst xmlns:p="http://schemas.openxmlformats.org/presentationml/2006/main">
  <p:tag name="KSO_WM_SLIDE_BACKGROUND_TYPE" val="frame"/>
</p:tagLst>
</file>

<file path=ppt/tags/tag207.xml><?xml version="1.0" encoding="utf-8"?>
<p:tagLst xmlns:p="http://schemas.openxmlformats.org/presentationml/2006/main">
  <p:tag name="KSO_WM_SLIDE_BACKGROUND_TYPE" val="frame"/>
</p:tagLst>
</file>

<file path=ppt/tags/tag208.xml><?xml version="1.0" encoding="utf-8"?>
<p:tagLst xmlns:p="http://schemas.openxmlformats.org/presentationml/2006/main">
  <p:tag name="KSO_WM_SLIDE_BACKGROUND_TYPE" val="frame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92625d254c42479d9c23db5ef6838e7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567d15351f2495fb44ef9ac24d12940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LINE_FORE_SCHEMECOLOR_INDEX_BRIGHTNESS" val="-0.05"/>
  <p:tag name="KSO_WM_UNIT_LINE_FORE_SCHEMECOLOR_INDEX" val="14"/>
  <p:tag name="KSO_WM_UNIT_LINE_FILL_TYPE" val="2"/>
</p:tagLst>
</file>

<file path=ppt/tags/tag210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d338c70c7b6b41f8856cdd962ff8556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d32451dcb8448c4ba89440739b37282"/>
  <p:tag name="KSO_WM_SLIDE_BACKGROUND_TYPE" val="leftRight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666c0d3bf15f4478a5583a6462e22ee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95d7b0a8d5654edd9065824dc49e75a7"/>
  <p:tag name="KSO_WM_SLIDE_BACKGROUND_TYPE" val="leftRight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leftRight"/>
  <p:tag name="KSO_WM_UNIT_LINE_FORE_SCHEMECOLOR_INDEX_BRIGHTNESS" val="-0.05"/>
  <p:tag name="KSO_WM_UNIT_LINE_FORE_SCHEMECOLOR_INDEX" val="14"/>
  <p:tag name="KSO_WM_UNIT_LINE_FILL_TYPE" val="2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leftRight"/>
</p:tagLst>
</file>

<file path=ppt/tags/tag214.xml><?xml version="1.0" encoding="utf-8"?>
<p:tagLst xmlns:p="http://schemas.openxmlformats.org/presentationml/2006/main">
  <p:tag name="KSO_WM_SLIDE_BACKGROUND_TYPE" val="leftRight"/>
</p:tagLst>
</file>

<file path=ppt/tags/tag215.xml><?xml version="1.0" encoding="utf-8"?>
<p:tagLst xmlns:p="http://schemas.openxmlformats.org/presentationml/2006/main">
  <p:tag name="KSO_WM_SLIDE_BACKGROUND_TYPE" val="leftRight"/>
</p:tagLst>
</file>

<file path=ppt/tags/tag216.xml><?xml version="1.0" encoding="utf-8"?>
<p:tagLst xmlns:p="http://schemas.openxmlformats.org/presentationml/2006/main">
  <p:tag name="KSO_WM_SLIDE_BACKGROUND_TYPE" val="leftRight"/>
</p:tagLst>
</file>

<file path=ppt/tags/tag217.xml><?xml version="1.0" encoding="utf-8"?>
<p:tagLst xmlns:p="http://schemas.openxmlformats.org/presentationml/2006/main">
  <p:tag name="KSO_WM_SLIDE_BACKGROUND_TYPE" val="leftRight"/>
</p:tagLst>
</file>

<file path=ppt/tags/tag218.xml><?xml version="1.0" encoding="utf-8"?>
<p:tagLst xmlns:p="http://schemas.openxmlformats.org/presentationml/2006/main">
  <p:tag name="KSO_WM_SLIDE_BACKGROUND_TYPE" val="leftRight"/>
</p:tagLst>
</file>

<file path=ppt/tags/tag219.xml><?xml version="1.0" encoding="utf-8"?>
<p:tagLst xmlns:p="http://schemas.openxmlformats.org/presentationml/2006/main">
  <p:tag name="KSO_WM_SLIDE_BACKGROUND_TYPE" val="leftRight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427f418b0a4e4c17b0ab9a57f1f1e6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208ce68e9ef478cb859fd24eeefccaf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1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9b6746b9694d48d2bc681b54e8853e7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1975d0e58614ca09fe33a1abfc241a0"/>
  <p:tag name="KSO_WM_SLIDE_BACKGROUND_TYPE" val="topBottom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dd723d7032bf49f9a8e63db7a09fce9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91ea9c4a138423389e3a9e7acd25fb9"/>
  <p:tag name="KSO_WM_SLIDE_BACKGROUND_TYPE" val="topBottom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topBottom"/>
  <p:tag name="KSO_WM_UNIT_LINE_FORE_SCHEMECOLOR_INDEX_BRIGHTNESS" val="-0.05"/>
  <p:tag name="KSO_WM_UNIT_LINE_FORE_SCHEMECOLOR_INDEX" val="14"/>
  <p:tag name="KSO_WM_UNIT_LINE_FILL_TYPE" val="2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topBottom"/>
</p:tagLst>
</file>

<file path=ppt/tags/tag225.xml><?xml version="1.0" encoding="utf-8"?>
<p:tagLst xmlns:p="http://schemas.openxmlformats.org/presentationml/2006/main">
  <p:tag name="KSO_WM_SLIDE_BACKGROUND_TYPE" val="topBottom"/>
</p:tagLst>
</file>

<file path=ppt/tags/tag226.xml><?xml version="1.0" encoding="utf-8"?>
<p:tagLst xmlns:p="http://schemas.openxmlformats.org/presentationml/2006/main">
  <p:tag name="KSO_WM_SLIDE_BACKGROUND_TYPE" val="topBottom"/>
</p:tagLst>
</file>

<file path=ppt/tags/tag227.xml><?xml version="1.0" encoding="utf-8"?>
<p:tagLst xmlns:p="http://schemas.openxmlformats.org/presentationml/2006/main">
  <p:tag name="KSO_WM_SLIDE_BACKGROUND_TYPE" val="topBottom"/>
</p:tagLst>
</file>

<file path=ppt/tags/tag228.xml><?xml version="1.0" encoding="utf-8"?>
<p:tagLst xmlns:p="http://schemas.openxmlformats.org/presentationml/2006/main">
  <p:tag name="KSO_WM_SLIDE_BACKGROUND_TYPE" val="topBottom"/>
</p:tagLst>
</file>

<file path=ppt/tags/tag229.xml><?xml version="1.0" encoding="utf-8"?>
<p:tagLst xmlns:p="http://schemas.openxmlformats.org/presentationml/2006/main">
  <p:tag name="KSO_WM_SLIDE_BACKGROUND_TYPE" val="topBottom"/>
</p:tagLst>
</file>

<file path=ppt/tags/tag2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899_1*b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66ce76b95e9d45628229f701a008f510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da94ac3911cf4c97ba38fd06ee844ab0"/>
  <p:tag name="KSO_WM_UNIT_TEXT_FILL_FORE_SCHEMECOLOR_INDEX_BRIGHTNESS" val="0.35"/>
  <p:tag name="KSO_WM_UNIT_TEXT_FILL_FORE_SCHEMECOLOR_INDEX" val="13"/>
  <p:tag name="KSO_WM_UNIT_TEXT_FILL_TYPE" val="1"/>
  <p:tag name="KSO_WM_TEMPLATE_ASSEMBLE_XID" val="5fbc7ca99532eafaafd12d55"/>
  <p:tag name="KSO_WM_TEMPLATE_ASSEMBLE_GROUPID" val="5fb3905930a0f79ad1c7638d"/>
</p:tagLst>
</file>

<file path=ppt/tags/tag230.xml><?xml version="1.0" encoding="utf-8"?>
<p:tagLst xmlns:p="http://schemas.openxmlformats.org/presentationml/2006/main">
  <p:tag name="KSO_WM_SLIDE_BACKGROUND_TYPE" val="topBottom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346e38eeba484c1fafe78474b4f6425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a4821514a2045d2a1147e793d3108da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2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498963d31eff4601a62edb77611c60a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03da22da1564a1fa9bf0935e8652545"/>
  <p:tag name="KSO_WM_SLIDE_BACKGROUND_TYPE" val="bottomTop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48ea2f730db24867b86d625864bec30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21d29f9d75b4b89a6dfa12ecd0e89a8"/>
  <p:tag name="KSO_WM_SLIDE_BACKGROUND_TYPE" val="bottomTop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ottomTop"/>
  <p:tag name="KSO_WM_UNIT_LINE_FORE_SCHEMECOLOR_INDEX_BRIGHTNESS" val="-0.05"/>
  <p:tag name="KSO_WM_UNIT_LINE_FORE_SCHEMECOLOR_INDEX" val="14"/>
  <p:tag name="KSO_WM_UNIT_LINE_FILL_TYPE" val="2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ottomTop"/>
</p:tagLst>
</file>

<file path=ppt/tags/tag236.xml><?xml version="1.0" encoding="utf-8"?>
<p:tagLst xmlns:p="http://schemas.openxmlformats.org/presentationml/2006/main">
  <p:tag name="KSO_WM_SLIDE_BACKGROUND_TYPE" val="bottomTop"/>
</p:tagLst>
</file>

<file path=ppt/tags/tag237.xml><?xml version="1.0" encoding="utf-8"?>
<p:tagLst xmlns:p="http://schemas.openxmlformats.org/presentationml/2006/main">
  <p:tag name="KSO_WM_SLIDE_BACKGROUND_TYPE" val="bottomTop"/>
</p:tagLst>
</file>

<file path=ppt/tags/tag238.xml><?xml version="1.0" encoding="utf-8"?>
<p:tagLst xmlns:p="http://schemas.openxmlformats.org/presentationml/2006/main">
  <p:tag name="KSO_WM_SLIDE_BACKGROUND_TYPE" val="bottomTop"/>
</p:tagLst>
</file>

<file path=ppt/tags/tag239.xml><?xml version="1.0" encoding="utf-8"?>
<p:tagLst xmlns:p="http://schemas.openxmlformats.org/presentationml/2006/main">
  <p:tag name="KSO_WM_SLIDE_BACKGROUND_TYPE" val="bottomTop"/>
</p:tagLst>
</file>

<file path=ppt/tags/tag2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899_1*a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c08bad82d0c64fa0b54c3592b726a3b3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da94ac3911cf4c97ba38fd06ee844ab0"/>
  <p:tag name="KSO_WM_UNIT_TEXT_FILL_FORE_SCHEMECOLOR_INDEX_BRIGHTNESS" val="0.15"/>
  <p:tag name="KSO_WM_UNIT_TEXT_FILL_FORE_SCHEMECOLOR_INDEX" val="13"/>
  <p:tag name="KSO_WM_UNIT_TEXT_FILL_TYPE" val="1"/>
  <p:tag name="KSO_WM_TEMPLATE_ASSEMBLE_XID" val="5fbc7ca99532eafaafd12d55"/>
  <p:tag name="KSO_WM_TEMPLATE_ASSEMBLE_GROUPID" val="5fb3905930a0f79ad1c7638d"/>
</p:tagLst>
</file>

<file path=ppt/tags/tag240.xml><?xml version="1.0" encoding="utf-8"?>
<p:tagLst xmlns:p="http://schemas.openxmlformats.org/presentationml/2006/main">
  <p:tag name="KSO_WM_SLIDE_BACKGROUND_TYPE" val="bottomTop"/>
</p:tagLst>
</file>

<file path=ppt/tags/tag241.xml><?xml version="1.0" encoding="utf-8"?>
<p:tagLst xmlns:p="http://schemas.openxmlformats.org/presentationml/2006/main">
  <p:tag name="KSO_WM_SLIDE_BACKGROUND_TYPE" val="bottomTop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bb45bc2fb35948fbb527cd04a0e8e71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63e373758b14bfb848bc5d7e750e041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3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462f9ecc07b04a2b8a3570590a43bfe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f0199429efe4a41bfff12b97377edd3"/>
  <p:tag name="KSO_WM_SLIDE_BACKGROUND_TYPE" val="navigation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26c8454241ec48aaaeb15ef48ef9886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cbad100ac2d341b7af9bdf0a7d9ed6be"/>
  <p:tag name="KSO_WM_SLIDE_BACKGROUND_TYPE" val="navigation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navigation"/>
  <p:tag name="KSO_WM_UNIT_LINE_FORE_SCHEMECOLOR_INDEX_BRIGHTNESS" val="-0.05"/>
  <p:tag name="KSO_WM_UNIT_LINE_FORE_SCHEMECOLOR_INDEX" val="14"/>
  <p:tag name="KSO_WM_UNIT_LINE_FILL_TYPE" val="2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navigation"/>
</p:tagLst>
</file>

<file path=ppt/tags/tag247.xml><?xml version="1.0" encoding="utf-8"?>
<p:tagLst xmlns:p="http://schemas.openxmlformats.org/presentationml/2006/main">
  <p:tag name="KSO_WM_SLIDE_BACKGROUND_TYPE" val="navigation"/>
</p:tagLst>
</file>

<file path=ppt/tags/tag248.xml><?xml version="1.0" encoding="utf-8"?>
<p:tagLst xmlns:p="http://schemas.openxmlformats.org/presentationml/2006/main">
  <p:tag name="KSO_WM_SLIDE_BACKGROUND_TYPE" val="navigation"/>
</p:tagLst>
</file>

<file path=ppt/tags/tag249.xml><?xml version="1.0" encoding="utf-8"?>
<p:tagLst xmlns:p="http://schemas.openxmlformats.org/presentationml/2006/main">
  <p:tag name="KSO_WM_SLIDE_BACKGROUND_TYPE" val="navigation"/>
</p:tagLst>
</file>

<file path=ppt/tags/tag2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250.xml><?xml version="1.0" encoding="utf-8"?>
<p:tagLst xmlns:p="http://schemas.openxmlformats.org/presentationml/2006/main">
  <p:tag name="KSO_WM_SLIDE_BACKGROUND_TYPE" val="navigation"/>
</p:tagLst>
</file>

<file path=ppt/tags/tag251.xml><?xml version="1.0" encoding="utf-8"?>
<p:tagLst xmlns:p="http://schemas.openxmlformats.org/presentationml/2006/main">
  <p:tag name="KSO_WM_SLIDE_BACKGROUND_TYPE" val="navigation"/>
</p:tagLst>
</file>

<file path=ppt/tags/tag252.xml><?xml version="1.0" encoding="utf-8"?>
<p:tagLst xmlns:p="http://schemas.openxmlformats.org/presentationml/2006/main">
  <p:tag name="KSO_WM_SLIDE_BACKGROUND_TYPE" val="navigation"/>
</p:tagLst>
</file>

<file path=ppt/tags/tag253.xml><?xml version="1.0" encoding="utf-8"?>
<p:tagLst xmlns:p="http://schemas.openxmlformats.org/presentationml/2006/main">
  <p:tag name="KSO_WM_SLIDE_BACKGROUND_TYPE" val="navigation"/>
</p:tagLst>
</file>

<file path=ppt/tags/tag254.xml><?xml version="1.0" encoding="utf-8"?>
<p:tagLst xmlns:p="http://schemas.openxmlformats.org/presentationml/2006/main">
  <p:tag name="KSO_WM_SLIDE_BACKGROUND_TYPE" val="navigation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9ee6b86380bf4ba7b5f16691987c2cb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c31a6b7b577b4e66bd8525ef6110584d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6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8dd84e7e6a54414eaa1c5c81aeeecd0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b0b3736a4f74624ae373e80639a0484"/>
  <p:tag name="KSO_WM_SLIDE_BACKGROUND_TYPE" val="belt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6134b791c8864cfd8a9adcabc3fe304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9db1a6fabab489ba1918cc6e369dead"/>
  <p:tag name="KSO_WM_SLIDE_BACKGROUND_TYPE" val="belt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elt"/>
  <p:tag name="KSO_WM_UNIT_LINE_FORE_SCHEMECOLOR_INDEX_BRIGHTNESS" val="-0.05"/>
  <p:tag name="KSO_WM_UNIT_LINE_FORE_SCHEMECOLOR_INDEX" val="14"/>
  <p:tag name="KSO_WM_UNIT_LINE_FILL_TYPE" val="2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elt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260.xml><?xml version="1.0" encoding="utf-8"?>
<p:tagLst xmlns:p="http://schemas.openxmlformats.org/presentationml/2006/main">
  <p:tag name="KSO_WM_SLIDE_BACKGROUND_TYPE" val="belt"/>
</p:tagLst>
</file>

<file path=ppt/tags/tag261.xml><?xml version="1.0" encoding="utf-8"?>
<p:tagLst xmlns:p="http://schemas.openxmlformats.org/presentationml/2006/main">
  <p:tag name="KSO_WM_SLIDE_BACKGROUND_TYPE" val="belt"/>
</p:tagLst>
</file>

<file path=ppt/tags/tag262.xml><?xml version="1.0" encoding="utf-8"?>
<p:tagLst xmlns:p="http://schemas.openxmlformats.org/presentationml/2006/main">
  <p:tag name="KSO_WM_SLIDE_BACKGROUND_TYPE" val="belt"/>
</p:tagLst>
</file>

<file path=ppt/tags/tag263.xml><?xml version="1.0" encoding="utf-8"?>
<p:tagLst xmlns:p="http://schemas.openxmlformats.org/presentationml/2006/main">
  <p:tag name="KSO_WM_SLIDE_BACKGROUND_TYPE" val="belt"/>
</p:tagLst>
</file>

<file path=ppt/tags/tag264.xml><?xml version="1.0" encoding="utf-8"?>
<p:tagLst xmlns:p="http://schemas.openxmlformats.org/presentationml/2006/main">
  <p:tag name="KSO_WM_SLIDE_BACKGROUND_TYPE" val="belt"/>
</p:tagLst>
</file>

<file path=ppt/tags/tag265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15899"/>
</p:tagLst>
</file>

<file path=ppt/tags/tag266.xml><?xml version="1.0" encoding="utf-8"?>
<p:tagLst xmlns:p="http://schemas.openxmlformats.org/presentationml/2006/main">
  <p:tag name="KSO_WM_TEMPLATE_CATEGORY" val="custom"/>
  <p:tag name="KSO_WM_TEMPLATE_INDEX" val="20215899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5899_1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811c2e5e4bcf4e16974f0ca0a5d6aa8a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  <p:tag name="KSO_WM_UNIT_TEXT_FILL_FORE_SCHEMECOLOR_INDEX_BRIGHTNESS" val="0"/>
  <p:tag name="KSO_WM_UNIT_TEXT_FILL_FORE_SCHEMECOLOR_INDEX" val="2"/>
  <p:tag name="KSO_WM_UNIT_TEXT_FILL_TYPE" val="1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2"/>
  <p:tag name="KSO_WM_UNIT_ID" val="chip20215899_1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efe2c4aeea084e70a3d7e556c8b6cd1c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</p:tagLst>
</file>

<file path=ppt/tags/tag26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3"/>
  <p:tag name="KSO_WM_UNIT_ID" val="chip20215899_1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270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4"/>
  <p:tag name="KSO_WM_UNIT_ID" val="chip20215899_1*i*4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71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5"/>
  <p:tag name="KSO_WM_UNIT_ID" val="chip20215899_1*i*5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72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6"/>
  <p:tag name="KSO_WM_UNIT_ID" val="chip20215899_1*i*6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73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7"/>
  <p:tag name="KSO_WM_UNIT_ID" val="chip20215899_1*i*7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</p:tagLst>
</file>

<file path=ppt/tags/tag274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8"/>
  <p:tag name="KSO_WM_UNIT_ID" val="chip20215899_1*i*8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7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9"/>
  <p:tag name="KSO_WM_UNIT_ID" val="chip20215899_1*i*9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hip20206482_1*a*1"/>
  <p:tag name="KSO_WM_TEMPLATE_CATEGORY" val="chip"/>
  <p:tag name="KSO_WM_TEMPLATE_INDEX" val="20206482"/>
  <p:tag name="KSO_WM_UNIT_LAYERLEVEL" val="1"/>
  <p:tag name="KSO_WM_TAG_VERSION" val="1.0"/>
  <p:tag name="KSO_WM_BEAUTIFY_FLAG" val="#wm#"/>
  <p:tag name="KSO_WM_UNIT_PRESET_TEXT" val="单击此处编辑标题内容"/>
  <p:tag name="KSO_WM_CHIP_GROUPID" val="5ebd089d0ac41c4a0a525421"/>
  <p:tag name="KSO_WM_CHIP_XID" val="5ebd089d0ac41c4a0a525422"/>
  <p:tag name="KSO_WM_UNIT_DEC_AREA_ID" val="90d5432e68ca4b8aaa8c44c183e71d71"/>
  <p:tag name="KSO_WM_CHIP_FILLAREA_FILL_RULE" val="{&quot;fill_align&quot;:&quot;cm&quot;,&quot;fill_mode&quot;:&quot;adaptive&quot;,&quot;sacle_strategy&quot;:&quot;smart&quot;}"/>
  <p:tag name="KSO_WM_ASSEMBLE_CHIP_INDEX" val="3c69a9ac444b4e7fa3756641b10e9822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280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2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f"/>
  <p:tag name="KSO_WM_UNIT_DEC_AREA_ID" val="36d80c545ef14458b0604beec9ef526d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d8e7d0a35dd4ed3bd1f9d81e4f470e2"/>
</p:tagLst>
</file>

<file path=ppt/tags/tag28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2dbadacbc9ed4fcc98b6a69f3c18d72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df429ed1b2a4ab09e20bbd9d16f9565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7f3300a6949646b3a3ceff7c2d011f0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cb51174ee554a77b8c30f781befa683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LINE_FORE_SCHEMECOLOR_INDEX_BRIGHTNESS" val="-0.05"/>
  <p:tag name="KSO_WM_UNIT_LINE_FORE_SCHEMECOLOR_INDEX" val="14"/>
  <p:tag name="KSO_WM_UNIT_LINE_FILL_TYPE" val="2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</p:tagLst>
</file>

<file path=ppt/tags/tag28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899_1*b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66ce76b95e9d45628229f701a008f510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da94ac3911cf4c97ba38fd06ee844ab0"/>
  <p:tag name="KSO_WM_UNIT_TEXT_FILL_FORE_SCHEMECOLOR_INDEX_BRIGHTNESS" val="0.35"/>
  <p:tag name="KSO_WM_UNIT_TEXT_FILL_FORE_SCHEMECOLOR_INDEX" val="13"/>
  <p:tag name="KSO_WM_UNIT_TEXT_FILL_TYPE" val="1"/>
  <p:tag name="KSO_WM_TEMPLATE_ASSEMBLE_XID" val="5fbc7ca99532eafaafd12d55"/>
  <p:tag name="KSO_WM_TEMPLATE_ASSEMBLE_GROUPID" val="5fb3905930a0f79ad1c7638d"/>
</p:tagLst>
</file>

<file path=ppt/tags/tag2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29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899_1*a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c08bad82d0c64fa0b54c3592b726a3b3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da94ac3911cf4c97ba38fd06ee844ab0"/>
  <p:tag name="KSO_WM_UNIT_TEXT_FILL_FORE_SCHEMECOLOR_INDEX_BRIGHTNESS" val="0.15"/>
  <p:tag name="KSO_WM_UNIT_TEXT_FILL_FORE_SCHEMECOLOR_INDEX" val="13"/>
  <p:tag name="KSO_WM_UNIT_TEXT_FILL_TYPE" val="1"/>
  <p:tag name="KSO_WM_TEMPLATE_ASSEMBLE_XID" val="5fbc7ca99532eafaafd12d55"/>
  <p:tag name="KSO_WM_TEMPLATE_ASSEMBLE_GROUPID" val="5fb3905930a0f79ad1c7638d"/>
</p:tagLst>
</file>

<file path=ppt/tags/tag291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29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2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f"/>
  <p:tag name="KSO_WM_UNIT_DEC_AREA_ID" val="d33b263b17274270a50428ae76aca13b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9d25d5595e94458a55136d99fb66de1"/>
</p:tagLst>
</file>

<file path=ppt/tags/tag3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3"/>
  <p:tag name="KSO_WM_UNIT_ID" val="chip20215899_1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300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2e3c0a228bfd40cf84d704c0b3227ea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9bc9f6c384ac49a7a1259a7b8c483f7d"/>
</p:tagLst>
</file>

<file path=ppt/tags/tag301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30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30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5899_1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811c2e5e4bcf4e16974f0ca0a5d6aa8a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  <p:tag name="KSO_WM_UNIT_TEXT_FILL_FORE_SCHEMECOLOR_INDEX_BRIGHTNESS" val="0"/>
  <p:tag name="KSO_WM_UNIT_TEXT_FILL_FORE_SCHEMECOLOR_INDEX" val="2"/>
  <p:tag name="KSO_WM_UNIT_TEXT_FILL_TYPE" val="1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2"/>
  <p:tag name="KSO_WM_UNIT_ID" val="chip20215899_1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efe2c4aeea084e70a3d7e556c8b6cd1c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</p:tagLst>
</file>

<file path=ppt/tags/tag31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3"/>
  <p:tag name="KSO_WM_UNIT_ID" val="chip20215899_1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16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4"/>
  <p:tag name="KSO_WM_UNIT_ID" val="chip20215899_1*i*4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17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5"/>
  <p:tag name="KSO_WM_UNIT_ID" val="chip20215899_1*i*5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18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6"/>
  <p:tag name="KSO_WM_UNIT_ID" val="chip20215899_1*i*6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1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7"/>
  <p:tag name="KSO_WM_UNIT_ID" val="chip20215899_1*i*7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320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8"/>
  <p:tag name="KSO_WM_UNIT_ID" val="chip20215899_1*i*8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21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9"/>
  <p:tag name="KSO_WM_UNIT_ID" val="chip20215899_1*i*9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2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899_1*b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739137925a4343fea1b8d27372bad086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6ff19b4194f34c1badbb32746fdb842f"/>
  <p:tag name="KSO_WM_UNIT_TEXT_FILL_FORE_SCHEMECOLOR_INDEX_BRIGHTNESS" val="0.35"/>
  <p:tag name="KSO_WM_UNIT_TEXT_FILL_FORE_SCHEMECOLOR_INDEX" val="13"/>
  <p:tag name="KSO_WM_UNIT_TEXT_FILL_TYPE" val="1"/>
  <p:tag name="KSO_WM_TEMPLATE_ASSEMBLE_XID" val="5fbc7ca99532eafaafd12d74"/>
  <p:tag name="KSO_WM_TEMPLATE_ASSEMBLE_GROUPID" val="5fb3905930a0f79ad1c7638d"/>
</p:tagLst>
</file>

<file path=ppt/tags/tag323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899_1*a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谢谢观看"/>
  <p:tag name="KSO_WM_UNIT_DEFAULT_FONT" val="60;74;4"/>
  <p:tag name="KSO_WM_UNIT_BLOCK" val="0"/>
  <p:tag name="KSO_WM_UNIT_DEC_AREA_ID" val="3060a07382e64f3d86747cda08d2611a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6ff19b4194f34c1badbb32746fdb842f"/>
  <p:tag name="KSO_WM_UNIT_TEXT_FILL_FORE_SCHEMECOLOR_INDEX_BRIGHTNESS" val="0.15"/>
  <p:tag name="KSO_WM_UNIT_TEXT_FILL_FORE_SCHEMECOLOR_INDEX" val="13"/>
  <p:tag name="KSO_WM_UNIT_TEXT_FILL_TYPE" val="1"/>
  <p:tag name="KSO_WM_TEMPLATE_ASSEMBLE_XID" val="5fbc7ca99532eafaafd12d74"/>
  <p:tag name="KSO_WM_TEMPLATE_ASSEMBLE_GROUPID" val="5fb3905930a0f79ad1c7638d"/>
</p:tagLst>
</file>

<file path=ppt/tags/tag324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  <p:tag name="KSO_WM_SLIDE_BACKGROUND_TYPE" val="general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  <p:tag name="KSO_WM_SLIDE_BACKGROUND_TYPE" val="general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328.xml><?xml version="1.0" encoding="utf-8"?>
<p:tagLst xmlns:p="http://schemas.openxmlformats.org/presentationml/2006/main">
  <p:tag name="KSO_WM_SLIDE_BACKGROUND_TYPE" val="general"/>
</p:tagLst>
</file>

<file path=ppt/tags/tag329.xml><?xml version="1.0" encoding="utf-8"?>
<p:tagLst xmlns:p="http://schemas.openxmlformats.org/presentationml/2006/main">
  <p:tag name="KSO_WM_SLIDE_BACKGROUND_TYPE" val="general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2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f"/>
  <p:tag name="KSO_WM_UNIT_DEC_AREA_ID" val="d33b263b17274270a50428ae76aca13b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9d25d5595e94458a55136d99fb66de1"/>
</p:tagLst>
</file>

<file path=ppt/tags/tag330.xml><?xml version="1.0" encoding="utf-8"?>
<p:tagLst xmlns:p="http://schemas.openxmlformats.org/presentationml/2006/main">
  <p:tag name="KSO_WM_SLIDE_BACKGROUND_TYPE" val="general"/>
</p:tagLst>
</file>

<file path=ppt/tags/tag331.xml><?xml version="1.0" encoding="utf-8"?>
<p:tagLst xmlns:p="http://schemas.openxmlformats.org/presentationml/2006/main">
  <p:tag name="KSO_WM_SLIDE_BACKGROUND_TYPE" val="general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e5406dc9000a4622b14c4715a5a1e97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8ec1a07a82d478fb09b80fb42532963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33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feef736d622241eb8e0af786f56c6e4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83f36da13f04346bb2a4b1ffc29dcad"/>
  <p:tag name="KSO_WM_SLIDE_BACKGROUND_TYPE" val="frame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9c882b7c78994080aa3c796fc999222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796f70ea0b84c328ebdaf9e50f73980"/>
  <p:tag name="KSO_WM_SLIDE_BACKGROUND_TYPE" val="frame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frame"/>
  <p:tag name="KSO_WM_UNIT_LINE_FORE_SCHEMECOLOR_INDEX_BRIGHTNESS" val="-0.05"/>
  <p:tag name="KSO_WM_UNIT_LINE_FORE_SCHEMECOLOR_INDEX" val="14"/>
  <p:tag name="KSO_WM_UNIT_LINE_FILL_TYPE" val="2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frame"/>
</p:tagLst>
</file>

<file path=ppt/tags/tag337.xml><?xml version="1.0" encoding="utf-8"?>
<p:tagLst xmlns:p="http://schemas.openxmlformats.org/presentationml/2006/main">
  <p:tag name="KSO_WM_SLIDE_BACKGROUND_TYPE" val="frame"/>
</p:tagLst>
</file>

<file path=ppt/tags/tag338.xml><?xml version="1.0" encoding="utf-8"?>
<p:tagLst xmlns:p="http://schemas.openxmlformats.org/presentationml/2006/main">
  <p:tag name="KSO_WM_SLIDE_BACKGROUND_TYPE" val="frame"/>
</p:tagLst>
</file>

<file path=ppt/tags/tag339.xml><?xml version="1.0" encoding="utf-8"?>
<p:tagLst xmlns:p="http://schemas.openxmlformats.org/presentationml/2006/main">
  <p:tag name="KSO_WM_SLIDE_BACKGROUND_TYPE" val="frame"/>
</p:tagLst>
</file>

<file path=ppt/tags/tag34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2e3c0a228bfd40cf84d704c0b3227ea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9bc9f6c384ac49a7a1259a7b8c483f7d"/>
</p:tagLst>
</file>

<file path=ppt/tags/tag340.xml><?xml version="1.0" encoding="utf-8"?>
<p:tagLst xmlns:p="http://schemas.openxmlformats.org/presentationml/2006/main">
  <p:tag name="KSO_WM_SLIDE_BACKGROUND_TYPE" val="frame"/>
</p:tagLst>
</file>

<file path=ppt/tags/tag341.xml><?xml version="1.0" encoding="utf-8"?>
<p:tagLst xmlns:p="http://schemas.openxmlformats.org/presentationml/2006/main">
  <p:tag name="KSO_WM_SLIDE_BACKGROUND_TYPE" val="frame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92625d254c42479d9c23db5ef6838e7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567d15351f2495fb44ef9ac24d12940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43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d338c70c7b6b41f8856cdd962ff8556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d32451dcb8448c4ba89440739b37282"/>
  <p:tag name="KSO_WM_SLIDE_BACKGROUND_TYPE" val="leftRight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666c0d3bf15f4478a5583a6462e22ee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95d7b0a8d5654edd9065824dc49e75a7"/>
  <p:tag name="KSO_WM_SLIDE_BACKGROUND_TYPE" val="leftRight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leftRight"/>
  <p:tag name="KSO_WM_UNIT_LINE_FORE_SCHEMECOLOR_INDEX_BRIGHTNESS" val="-0.05"/>
  <p:tag name="KSO_WM_UNIT_LINE_FORE_SCHEMECOLOR_INDEX" val="14"/>
  <p:tag name="KSO_WM_UNIT_LINE_FILL_TYPE" val="2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leftRight"/>
</p:tagLst>
</file>

<file path=ppt/tags/tag347.xml><?xml version="1.0" encoding="utf-8"?>
<p:tagLst xmlns:p="http://schemas.openxmlformats.org/presentationml/2006/main">
  <p:tag name="KSO_WM_SLIDE_BACKGROUND_TYPE" val="leftRight"/>
</p:tagLst>
</file>

<file path=ppt/tags/tag348.xml><?xml version="1.0" encoding="utf-8"?>
<p:tagLst xmlns:p="http://schemas.openxmlformats.org/presentationml/2006/main">
  <p:tag name="KSO_WM_SLIDE_BACKGROUND_TYPE" val="leftRight"/>
</p:tagLst>
</file>

<file path=ppt/tags/tag349.xml><?xml version="1.0" encoding="utf-8"?>
<p:tagLst xmlns:p="http://schemas.openxmlformats.org/presentationml/2006/main">
  <p:tag name="KSO_WM_SLIDE_BACKGROUND_TYPE" val="leftRight"/>
</p:tagLst>
</file>

<file path=ppt/tags/tag3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350.xml><?xml version="1.0" encoding="utf-8"?>
<p:tagLst xmlns:p="http://schemas.openxmlformats.org/presentationml/2006/main">
  <p:tag name="KSO_WM_SLIDE_BACKGROUND_TYPE" val="leftRight"/>
</p:tagLst>
</file>

<file path=ppt/tags/tag351.xml><?xml version="1.0" encoding="utf-8"?>
<p:tagLst xmlns:p="http://schemas.openxmlformats.org/presentationml/2006/main">
  <p:tag name="KSO_WM_SLIDE_BACKGROUND_TYPE" val="leftRight"/>
</p:tagLst>
</file>

<file path=ppt/tags/tag352.xml><?xml version="1.0" encoding="utf-8"?>
<p:tagLst xmlns:p="http://schemas.openxmlformats.org/presentationml/2006/main">
  <p:tag name="KSO_WM_SLIDE_BACKGROUND_TYPE" val="leftRight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427f418b0a4e4c17b0ab9a57f1f1e6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208ce68e9ef478cb859fd24eeefccaf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4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9b6746b9694d48d2bc681b54e8853e7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1975d0e58614ca09fe33a1abfc241a0"/>
  <p:tag name="KSO_WM_SLIDE_BACKGROUND_TYPE" val="topBottom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dd723d7032bf49f9a8e63db7a09fce9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91ea9c4a138423389e3a9e7acd25fb9"/>
  <p:tag name="KSO_WM_SLIDE_BACKGROUND_TYPE" val="topBottom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topBottom"/>
  <p:tag name="KSO_WM_UNIT_LINE_FORE_SCHEMECOLOR_INDEX_BRIGHTNESS" val="-0.05"/>
  <p:tag name="KSO_WM_UNIT_LINE_FORE_SCHEMECOLOR_INDEX" val="14"/>
  <p:tag name="KSO_WM_UNIT_LINE_FILL_TYPE" val="2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topBottom"/>
</p:tagLst>
</file>

<file path=ppt/tags/tag358.xml><?xml version="1.0" encoding="utf-8"?>
<p:tagLst xmlns:p="http://schemas.openxmlformats.org/presentationml/2006/main">
  <p:tag name="KSO_WM_SLIDE_BACKGROUND_TYPE" val="topBottom"/>
</p:tagLst>
</file>

<file path=ppt/tags/tag359.xml><?xml version="1.0" encoding="utf-8"?>
<p:tagLst xmlns:p="http://schemas.openxmlformats.org/presentationml/2006/main">
  <p:tag name="KSO_WM_SLIDE_BACKGROUND_TYPE" val="topBottom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360.xml><?xml version="1.0" encoding="utf-8"?>
<p:tagLst xmlns:p="http://schemas.openxmlformats.org/presentationml/2006/main">
  <p:tag name="KSO_WM_SLIDE_BACKGROUND_TYPE" val="topBottom"/>
</p:tagLst>
</file>

<file path=ppt/tags/tag361.xml><?xml version="1.0" encoding="utf-8"?>
<p:tagLst xmlns:p="http://schemas.openxmlformats.org/presentationml/2006/main">
  <p:tag name="KSO_WM_SLIDE_BACKGROUND_TYPE" val="topBottom"/>
</p:tagLst>
</file>

<file path=ppt/tags/tag362.xml><?xml version="1.0" encoding="utf-8"?>
<p:tagLst xmlns:p="http://schemas.openxmlformats.org/presentationml/2006/main">
  <p:tag name="KSO_WM_SLIDE_BACKGROUND_TYPE" val="topBottom"/>
</p:tagLst>
</file>

<file path=ppt/tags/tag363.xml><?xml version="1.0" encoding="utf-8"?>
<p:tagLst xmlns:p="http://schemas.openxmlformats.org/presentationml/2006/main">
  <p:tag name="KSO_WM_SLIDE_BACKGROUND_TYPE" val="topBottom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346e38eeba484c1fafe78474b4f6425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a4821514a2045d2a1147e793d3108da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6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498963d31eff4601a62edb77611c60a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03da22da1564a1fa9bf0935e8652545"/>
  <p:tag name="KSO_WM_SLIDE_BACKGROUND_TYPE" val="bottomTop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48ea2f730db24867b86d625864bec30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21d29f9d75b4b89a6dfa12ecd0e89a8"/>
  <p:tag name="KSO_WM_SLIDE_BACKGROUND_TYPE" val="bottomTop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ottomTop"/>
  <p:tag name="KSO_WM_UNIT_LINE_FORE_SCHEMECOLOR_INDEX_BRIGHTNESS" val="-0.05"/>
  <p:tag name="KSO_WM_UNIT_LINE_FORE_SCHEMECOLOR_INDEX" val="14"/>
  <p:tag name="KSO_WM_UNIT_LINE_FILL_TYPE" val="2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ottomTop"/>
</p:tagLst>
</file>

<file path=ppt/tags/tag369.xml><?xml version="1.0" encoding="utf-8"?>
<p:tagLst xmlns:p="http://schemas.openxmlformats.org/presentationml/2006/main">
  <p:tag name="KSO_WM_SLIDE_BACKGROUND_TYPE" val="bottomTop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370.xml><?xml version="1.0" encoding="utf-8"?>
<p:tagLst xmlns:p="http://schemas.openxmlformats.org/presentationml/2006/main">
  <p:tag name="KSO_WM_SLIDE_BACKGROUND_TYPE" val="bottomTop"/>
</p:tagLst>
</file>

<file path=ppt/tags/tag371.xml><?xml version="1.0" encoding="utf-8"?>
<p:tagLst xmlns:p="http://schemas.openxmlformats.org/presentationml/2006/main">
  <p:tag name="KSO_WM_SLIDE_BACKGROUND_TYPE" val="bottomTop"/>
</p:tagLst>
</file>

<file path=ppt/tags/tag372.xml><?xml version="1.0" encoding="utf-8"?>
<p:tagLst xmlns:p="http://schemas.openxmlformats.org/presentationml/2006/main">
  <p:tag name="KSO_WM_SLIDE_BACKGROUND_TYPE" val="bottomTop"/>
</p:tagLst>
</file>

<file path=ppt/tags/tag373.xml><?xml version="1.0" encoding="utf-8"?>
<p:tagLst xmlns:p="http://schemas.openxmlformats.org/presentationml/2006/main">
  <p:tag name="KSO_WM_SLIDE_BACKGROUND_TYPE" val="bottomTop"/>
</p:tagLst>
</file>

<file path=ppt/tags/tag374.xml><?xml version="1.0" encoding="utf-8"?>
<p:tagLst xmlns:p="http://schemas.openxmlformats.org/presentationml/2006/main">
  <p:tag name="KSO_WM_SLIDE_BACKGROUND_TYPE" val="bottomTop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bb45bc2fb35948fbb527cd04a0e8e71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63e373758b14bfb848bc5d7e750e041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76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462f9ecc07b04a2b8a3570590a43bfe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f0199429efe4a41bfff12b97377edd3"/>
  <p:tag name="KSO_WM_SLIDE_BACKGROUND_TYPE" val="navigation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26c8454241ec48aaaeb15ef48ef9886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cbad100ac2d341b7af9bdf0a7d9ed6be"/>
  <p:tag name="KSO_WM_SLIDE_BACKGROUND_TYPE" val="navigation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navigation"/>
  <p:tag name="KSO_WM_UNIT_LINE_FORE_SCHEMECOLOR_INDEX_BRIGHTNESS" val="-0.05"/>
  <p:tag name="KSO_WM_UNIT_LINE_FORE_SCHEMECOLOR_INDEX" val="14"/>
  <p:tag name="KSO_WM_UNIT_LINE_FILL_TYPE" val="2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navigation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380.xml><?xml version="1.0" encoding="utf-8"?>
<p:tagLst xmlns:p="http://schemas.openxmlformats.org/presentationml/2006/main">
  <p:tag name="KSO_WM_SLIDE_BACKGROUND_TYPE" val="navigation"/>
</p:tagLst>
</file>

<file path=ppt/tags/tag381.xml><?xml version="1.0" encoding="utf-8"?>
<p:tagLst xmlns:p="http://schemas.openxmlformats.org/presentationml/2006/main">
  <p:tag name="KSO_WM_SLIDE_BACKGROUND_TYPE" val="navigation"/>
</p:tagLst>
</file>

<file path=ppt/tags/tag382.xml><?xml version="1.0" encoding="utf-8"?>
<p:tagLst xmlns:p="http://schemas.openxmlformats.org/presentationml/2006/main">
  <p:tag name="KSO_WM_SLIDE_BACKGROUND_TYPE" val="navigation"/>
</p:tagLst>
</file>

<file path=ppt/tags/tag383.xml><?xml version="1.0" encoding="utf-8"?>
<p:tagLst xmlns:p="http://schemas.openxmlformats.org/presentationml/2006/main">
  <p:tag name="KSO_WM_SLIDE_BACKGROUND_TYPE" val="navigation"/>
</p:tagLst>
</file>

<file path=ppt/tags/tag384.xml><?xml version="1.0" encoding="utf-8"?>
<p:tagLst xmlns:p="http://schemas.openxmlformats.org/presentationml/2006/main">
  <p:tag name="KSO_WM_SLIDE_BACKGROUND_TYPE" val="navigation"/>
</p:tagLst>
</file>

<file path=ppt/tags/tag385.xml><?xml version="1.0" encoding="utf-8"?>
<p:tagLst xmlns:p="http://schemas.openxmlformats.org/presentationml/2006/main">
  <p:tag name="KSO_WM_SLIDE_BACKGROUND_TYPE" val="navigation"/>
</p:tagLst>
</file>

<file path=ppt/tags/tag386.xml><?xml version="1.0" encoding="utf-8"?>
<p:tagLst xmlns:p="http://schemas.openxmlformats.org/presentationml/2006/main">
  <p:tag name="KSO_WM_SLIDE_BACKGROUND_TYPE" val="navigation"/>
</p:tagLst>
</file>

<file path=ppt/tags/tag387.xml><?xml version="1.0" encoding="utf-8"?>
<p:tagLst xmlns:p="http://schemas.openxmlformats.org/presentationml/2006/main">
  <p:tag name="KSO_WM_SLIDE_BACKGROUND_TYPE" val="navigation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9ee6b86380bf4ba7b5f16691987c2cb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c31a6b7b577b4e66bd8525ef6110584d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8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8dd84e7e6a54414eaa1c5c81aeeecd0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b0b3736a4f74624ae373e80639a0484"/>
  <p:tag name="KSO_WM_SLIDE_BACKGROUND_TYPE" val="belt"/>
</p:tagLst>
</file>

<file path=ppt/tags/tag3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6134b791c8864cfd8a9adcabc3fe304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9db1a6fabab489ba1918cc6e369dead"/>
  <p:tag name="KSO_WM_SLIDE_BACKGROUND_TYPE" val="belt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elt"/>
  <p:tag name="KSO_WM_UNIT_LINE_FORE_SCHEMECOLOR_INDEX_BRIGHTNESS" val="-0.05"/>
  <p:tag name="KSO_WM_UNIT_LINE_FORE_SCHEMECOLOR_INDEX" val="14"/>
  <p:tag name="KSO_WM_UNIT_LINE_FILL_TYPE" val="2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elt"/>
</p:tagLst>
</file>

<file path=ppt/tags/tag393.xml><?xml version="1.0" encoding="utf-8"?>
<p:tagLst xmlns:p="http://schemas.openxmlformats.org/presentationml/2006/main">
  <p:tag name="KSO_WM_SLIDE_BACKGROUND_TYPE" val="belt"/>
</p:tagLst>
</file>

<file path=ppt/tags/tag394.xml><?xml version="1.0" encoding="utf-8"?>
<p:tagLst xmlns:p="http://schemas.openxmlformats.org/presentationml/2006/main">
  <p:tag name="KSO_WM_SLIDE_BACKGROUND_TYPE" val="belt"/>
</p:tagLst>
</file>

<file path=ppt/tags/tag395.xml><?xml version="1.0" encoding="utf-8"?>
<p:tagLst xmlns:p="http://schemas.openxmlformats.org/presentationml/2006/main">
  <p:tag name="KSO_WM_SLIDE_BACKGROUND_TYPE" val="belt"/>
</p:tagLst>
</file>

<file path=ppt/tags/tag396.xml><?xml version="1.0" encoding="utf-8"?>
<p:tagLst xmlns:p="http://schemas.openxmlformats.org/presentationml/2006/main">
  <p:tag name="KSO_WM_SLIDE_BACKGROUND_TYPE" val="belt"/>
</p:tagLst>
</file>

<file path=ppt/tags/tag397.xml><?xml version="1.0" encoding="utf-8"?>
<p:tagLst xmlns:p="http://schemas.openxmlformats.org/presentationml/2006/main">
  <p:tag name="KSO_WM_SLIDE_BACKGROUND_TYPE" val="belt"/>
</p:tagLst>
</file>

<file path=ppt/tags/tag398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15899"/>
</p:tagLst>
</file>

<file path=ppt/tags/tag399.xml><?xml version="1.0" encoding="utf-8"?>
<p:tagLst xmlns:p="http://schemas.openxmlformats.org/presentationml/2006/main">
  <p:tag name="KSO_WM_TEMPLATE_CATEGORY" val="custom"/>
  <p:tag name="KSO_WM_TEMPLATE_INDEX" val="20215899"/>
</p:tagLst>
</file>

<file path=ppt/tags/tag4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4"/>
  <p:tag name="KSO_WM_UNIT_ID" val="chip20215899_1*i*4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5899_1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811c2e5e4bcf4e16974f0ca0a5d6aa8a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  <p:tag name="KSO_WM_UNIT_TEXT_FILL_FORE_SCHEMECOLOR_INDEX_BRIGHTNESS" val="0"/>
  <p:tag name="KSO_WM_UNIT_TEXT_FILL_FORE_SCHEMECOLOR_INDEX" val="2"/>
  <p:tag name="KSO_WM_UNIT_TEXT_FILL_TYPE" val="1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2"/>
  <p:tag name="KSO_WM_UNIT_ID" val="chip20215899_1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efe2c4aeea084e70a3d7e556c8b6cd1c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</p:tagLst>
</file>

<file path=ppt/tags/tag402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3"/>
  <p:tag name="KSO_WM_UNIT_ID" val="chip20215899_1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03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4"/>
  <p:tag name="KSO_WM_UNIT_ID" val="chip20215899_1*i*4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04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5"/>
  <p:tag name="KSO_WM_UNIT_ID" val="chip20215899_1*i*5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0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6"/>
  <p:tag name="KSO_WM_UNIT_ID" val="chip20215899_1*i*6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06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7"/>
  <p:tag name="KSO_WM_UNIT_ID" val="chip20215899_1*i*7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</p:tagLst>
</file>

<file path=ppt/tags/tag407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8"/>
  <p:tag name="KSO_WM_UNIT_ID" val="chip20215899_1*i*8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08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9"/>
  <p:tag name="KSO_WM_UNIT_ID" val="chip20215899_1*i*9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12.xml><?xml version="1.0" encoding="utf-8"?>
<p:tagLst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hip20206482_1*a*1"/>
  <p:tag name="KSO_WM_TEMPLATE_CATEGORY" val="chip"/>
  <p:tag name="KSO_WM_TEMPLATE_INDEX" val="20206482"/>
  <p:tag name="KSO_WM_UNIT_LAYERLEVEL" val="1"/>
  <p:tag name="KSO_WM_TAG_VERSION" val="1.0"/>
  <p:tag name="KSO_WM_BEAUTIFY_FLAG" val="#wm#"/>
  <p:tag name="KSO_WM_UNIT_PRESET_TEXT" val="单击此处编辑标题内容"/>
  <p:tag name="KSO_WM_CHIP_GROUPID" val="5ebd089d0ac41c4a0a525421"/>
  <p:tag name="KSO_WM_CHIP_XID" val="5ebd089d0ac41c4a0a525422"/>
  <p:tag name="KSO_WM_UNIT_DEC_AREA_ID" val="90d5432e68ca4b8aaa8c44c183e71d71"/>
  <p:tag name="KSO_WM_CHIP_FILLAREA_FILL_RULE" val="{&quot;fill_align&quot;:&quot;cm&quot;,&quot;fill_mode&quot;:&quot;adaptive&quot;,&quot;sacle_strategy&quot;:&quot;smart&quot;}"/>
  <p:tag name="KSO_WM_ASSEMBLE_CHIP_INDEX" val="3c69a9ac444b4e7fa3756641b10e9822"/>
</p:tagLst>
</file>

<file path=ppt/tags/tag413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2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f"/>
  <p:tag name="KSO_WM_UNIT_DEC_AREA_ID" val="36d80c545ef14458b0604beec9ef526d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d8e7d0a35dd4ed3bd1f9d81e4f470e2"/>
</p:tagLst>
</file>

<file path=ppt/tags/tag418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2dbadacbc9ed4fcc98b6a69f3c18d72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df429ed1b2a4ab09e20bbd9d16f9565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7f3300a6949646b3a3ceff7c2d011f0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cb51174ee554a77b8c30f781befa683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LINE_FORE_SCHEMECOLOR_INDEX_BRIGHTNESS" val="-0.05"/>
  <p:tag name="KSO_WM_UNIT_LINE_FORE_SCHEMECOLOR_INDEX" val="14"/>
  <p:tag name="KSO_WM_UNIT_LINE_FILL_TYPE" val="2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</p:tagLst>
</file>

<file path=ppt/tags/tag42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899_1*b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66ce76b95e9d45628229f701a008f510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da94ac3911cf4c97ba38fd06ee844ab0"/>
  <p:tag name="KSO_WM_UNIT_TEXT_FILL_FORE_SCHEMECOLOR_INDEX_BRIGHTNESS" val="0.35"/>
  <p:tag name="KSO_WM_UNIT_TEXT_FILL_FORE_SCHEMECOLOR_INDEX" val="13"/>
  <p:tag name="KSO_WM_UNIT_TEXT_FILL_TYPE" val="1"/>
  <p:tag name="KSO_WM_TEMPLATE_ASSEMBLE_XID" val="5fbc7ca99532eafaafd12d55"/>
  <p:tag name="KSO_WM_TEMPLATE_ASSEMBLE_GROUPID" val="5fb3905930a0f79ad1c7638d"/>
</p:tagLst>
</file>

<file path=ppt/tags/tag42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899_1*a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c08bad82d0c64fa0b54c3592b726a3b3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da94ac3911cf4c97ba38fd06ee844ab0"/>
  <p:tag name="KSO_WM_UNIT_TEXT_FILL_FORE_SCHEMECOLOR_INDEX_BRIGHTNESS" val="0.15"/>
  <p:tag name="KSO_WM_UNIT_TEXT_FILL_FORE_SCHEMECOLOR_INDEX" val="13"/>
  <p:tag name="KSO_WM_UNIT_TEXT_FILL_TYPE" val="1"/>
  <p:tag name="KSO_WM_TEMPLATE_ASSEMBLE_XID" val="5fbc7ca99532eafaafd12d55"/>
  <p:tag name="KSO_WM_TEMPLATE_ASSEMBLE_GROUPID" val="5fb3905930a0f79ad1c7638d"/>
</p:tagLst>
</file>

<file path=ppt/tags/tag424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428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43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2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f"/>
  <p:tag name="KSO_WM_UNIT_DEC_AREA_ID" val="d33b263b17274270a50428ae76aca13b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9d25d5595e94458a55136d99fb66de1"/>
</p:tagLst>
</file>

<file path=ppt/tags/tag433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2e3c0a228bfd40cf84d704c0b3227ea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9bc9f6c384ac49a7a1259a7b8c483f7d"/>
</p:tagLst>
</file>

<file path=ppt/tags/tag434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438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442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5899_1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811c2e5e4bcf4e16974f0ca0a5d6aa8a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  <p:tag name="KSO_WM_UNIT_TEXT_FILL_FORE_SCHEMECOLOR_INDEX_BRIGHTNESS" val="0"/>
  <p:tag name="KSO_WM_UNIT_TEXT_FILL_FORE_SCHEMECOLOR_INDEX" val="2"/>
  <p:tag name="KSO_WM_UNIT_TEXT_FILL_TYPE" val="1"/>
</p:tagLst>
</file>

<file path=ppt/tags/tag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2"/>
  <p:tag name="KSO_WM_UNIT_ID" val="chip20215899_1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efe2c4aeea084e70a3d7e556c8b6cd1c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</p:tagLst>
</file>

<file path=ppt/tags/tag448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3"/>
  <p:tag name="KSO_WM_UNIT_ID" val="chip20215899_1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4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4"/>
  <p:tag name="KSO_WM_UNIT_ID" val="chip20215899_1*i*4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450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5"/>
  <p:tag name="KSO_WM_UNIT_ID" val="chip20215899_1*i*5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51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6"/>
  <p:tag name="KSO_WM_UNIT_ID" val="chip20215899_1*i*6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52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7"/>
  <p:tag name="KSO_WM_UNIT_ID" val="chip20215899_1*i*7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</p:tagLst>
</file>

<file path=ppt/tags/tag453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8"/>
  <p:tag name="KSO_WM_UNIT_ID" val="chip20215899_1*i*8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54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9"/>
  <p:tag name="KSO_WM_UNIT_ID" val="chip20215899_1*i*9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5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899_1*b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739137925a4343fea1b8d27372bad086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6ff19b4194f34c1badbb32746fdb842f"/>
  <p:tag name="KSO_WM_UNIT_TEXT_FILL_FORE_SCHEMECOLOR_INDEX_BRIGHTNESS" val="0.35"/>
  <p:tag name="KSO_WM_UNIT_TEXT_FILL_FORE_SCHEMECOLOR_INDEX" val="13"/>
  <p:tag name="KSO_WM_UNIT_TEXT_FILL_TYPE" val="1"/>
  <p:tag name="KSO_WM_TEMPLATE_ASSEMBLE_XID" val="5fbc7ca99532eafaafd12d74"/>
  <p:tag name="KSO_WM_TEMPLATE_ASSEMBLE_GROUPID" val="5fb3905930a0f79ad1c7638d"/>
</p:tagLst>
</file>

<file path=ppt/tags/tag456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899_1*a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谢谢观看"/>
  <p:tag name="KSO_WM_UNIT_DEFAULT_FONT" val="60;74;4"/>
  <p:tag name="KSO_WM_UNIT_BLOCK" val="0"/>
  <p:tag name="KSO_WM_UNIT_DEC_AREA_ID" val="3060a07382e64f3d86747cda08d2611a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6ff19b4194f34c1badbb32746fdb842f"/>
  <p:tag name="KSO_WM_UNIT_TEXT_FILL_FORE_SCHEMECOLOR_INDEX_BRIGHTNESS" val="0.15"/>
  <p:tag name="KSO_WM_UNIT_TEXT_FILL_FORE_SCHEMECOLOR_INDEX" val="13"/>
  <p:tag name="KSO_WM_UNIT_TEXT_FILL_TYPE" val="1"/>
  <p:tag name="KSO_WM_TEMPLATE_ASSEMBLE_XID" val="5fbc7ca99532eafaafd12d74"/>
  <p:tag name="KSO_WM_TEMPLATE_ASSEMBLE_GROUPID" val="5fb3905930a0f79ad1c7638d"/>
</p:tagLst>
</file>

<file path=ppt/tags/tag457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  <p:tag name="KSO_WM_SLIDE_BACKGROUND_TYPE" val="general"/>
</p:tagLst>
</file>

<file path=ppt/tags/tag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  <p:tag name="KSO_WM_SLIDE_BACKGROUND_TYPE" val="general"/>
</p:tagLst>
</file>

<file path=ppt/tags/tag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461.xml><?xml version="1.0" encoding="utf-8"?>
<p:tagLst xmlns:p="http://schemas.openxmlformats.org/presentationml/2006/main">
  <p:tag name="KSO_WM_SLIDE_BACKGROUND_TYPE" val="general"/>
</p:tagLst>
</file>

<file path=ppt/tags/tag462.xml><?xml version="1.0" encoding="utf-8"?>
<p:tagLst xmlns:p="http://schemas.openxmlformats.org/presentationml/2006/main">
  <p:tag name="KSO_WM_SLIDE_BACKGROUND_TYPE" val="general"/>
</p:tagLst>
</file>

<file path=ppt/tags/tag463.xml><?xml version="1.0" encoding="utf-8"?>
<p:tagLst xmlns:p="http://schemas.openxmlformats.org/presentationml/2006/main">
  <p:tag name="KSO_WM_SLIDE_BACKGROUND_TYPE" val="general"/>
</p:tagLst>
</file>

<file path=ppt/tags/tag464.xml><?xml version="1.0" encoding="utf-8"?>
<p:tagLst xmlns:p="http://schemas.openxmlformats.org/presentationml/2006/main">
  <p:tag name="KSO_WM_SLIDE_BACKGROUND_TYPE" val="general"/>
</p:tagLst>
</file>

<file path=ppt/tags/tag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e5406dc9000a4622b14c4715a5a1e97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8ec1a07a82d478fb09b80fb42532963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66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feef736d622241eb8e0af786f56c6e4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83f36da13f04346bb2a4b1ffc29dcad"/>
  <p:tag name="KSO_WM_SLIDE_BACKGROUND_TYPE" val="frame"/>
</p:tagLst>
</file>

<file path=ppt/tags/tag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9c882b7c78994080aa3c796fc999222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796f70ea0b84c328ebdaf9e50f73980"/>
  <p:tag name="KSO_WM_SLIDE_BACKGROUND_TYPE" val="frame"/>
</p:tagLst>
</file>

<file path=ppt/tags/tag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frame"/>
  <p:tag name="KSO_WM_UNIT_LINE_FORE_SCHEMECOLOR_INDEX_BRIGHTNESS" val="-0.05"/>
  <p:tag name="KSO_WM_UNIT_LINE_FORE_SCHEMECOLOR_INDEX" val="14"/>
  <p:tag name="KSO_WM_UNIT_LINE_FILL_TYPE" val="2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frame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5899_1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811c2e5e4bcf4e16974f0ca0a5d6aa8a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  <p:tag name="KSO_WM_UNIT_TEXT_FILL_FORE_SCHEMECOLOR_INDEX_BRIGHTNESS" val="0"/>
  <p:tag name="KSO_WM_UNIT_TEXT_FILL_FORE_SCHEMECOLOR_INDEX" val="2"/>
  <p:tag name="KSO_WM_UNIT_TEXT_FILL_TYPE" val="1"/>
</p:tagLst>
</file>

<file path=ppt/tags/tag470.xml><?xml version="1.0" encoding="utf-8"?>
<p:tagLst xmlns:p="http://schemas.openxmlformats.org/presentationml/2006/main">
  <p:tag name="KSO_WM_SLIDE_BACKGROUND_TYPE" val="frame"/>
</p:tagLst>
</file>

<file path=ppt/tags/tag471.xml><?xml version="1.0" encoding="utf-8"?>
<p:tagLst xmlns:p="http://schemas.openxmlformats.org/presentationml/2006/main">
  <p:tag name="KSO_WM_SLIDE_BACKGROUND_TYPE" val="frame"/>
</p:tagLst>
</file>

<file path=ppt/tags/tag472.xml><?xml version="1.0" encoding="utf-8"?>
<p:tagLst xmlns:p="http://schemas.openxmlformats.org/presentationml/2006/main">
  <p:tag name="KSO_WM_SLIDE_BACKGROUND_TYPE" val="frame"/>
</p:tagLst>
</file>

<file path=ppt/tags/tag473.xml><?xml version="1.0" encoding="utf-8"?>
<p:tagLst xmlns:p="http://schemas.openxmlformats.org/presentationml/2006/main">
  <p:tag name="KSO_WM_SLIDE_BACKGROUND_TYPE" val="frame"/>
</p:tagLst>
</file>

<file path=ppt/tags/tag474.xml><?xml version="1.0" encoding="utf-8"?>
<p:tagLst xmlns:p="http://schemas.openxmlformats.org/presentationml/2006/main">
  <p:tag name="KSO_WM_SLIDE_BACKGROUND_TYPE" val="frame"/>
</p:tagLst>
</file>

<file path=ppt/tags/tag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92625d254c42479d9c23db5ef6838e7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567d15351f2495fb44ef9ac24d12940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76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d338c70c7b6b41f8856cdd962ff8556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d32451dcb8448c4ba89440739b37282"/>
  <p:tag name="KSO_WM_SLIDE_BACKGROUND_TYPE" val="leftRight"/>
</p:tagLst>
</file>

<file path=ppt/tags/tag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666c0d3bf15f4478a5583a6462e22ee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95d7b0a8d5654edd9065824dc49e75a7"/>
  <p:tag name="KSO_WM_SLIDE_BACKGROUND_TYPE" val="leftRight"/>
</p:tagLst>
</file>

<file path=ppt/tags/tag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leftRight"/>
  <p:tag name="KSO_WM_UNIT_LINE_FORE_SCHEMECOLOR_INDEX_BRIGHTNESS" val="-0.05"/>
  <p:tag name="KSO_WM_UNIT_LINE_FORE_SCHEMECOLOR_INDEX" val="14"/>
  <p:tag name="KSO_WM_UNIT_LINE_FILL_TYPE" val="2"/>
</p:tagLst>
</file>

<file path=ppt/tags/tag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leftRight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2"/>
  <p:tag name="KSO_WM_UNIT_ID" val="chip20215899_1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efe2c4aeea084e70a3d7e556c8b6cd1c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</p:tagLst>
</file>

<file path=ppt/tags/tag480.xml><?xml version="1.0" encoding="utf-8"?>
<p:tagLst xmlns:p="http://schemas.openxmlformats.org/presentationml/2006/main">
  <p:tag name="KSO_WM_SLIDE_BACKGROUND_TYPE" val="leftRight"/>
</p:tagLst>
</file>

<file path=ppt/tags/tag481.xml><?xml version="1.0" encoding="utf-8"?>
<p:tagLst xmlns:p="http://schemas.openxmlformats.org/presentationml/2006/main">
  <p:tag name="KSO_WM_SLIDE_BACKGROUND_TYPE" val="leftRight"/>
</p:tagLst>
</file>

<file path=ppt/tags/tag482.xml><?xml version="1.0" encoding="utf-8"?>
<p:tagLst xmlns:p="http://schemas.openxmlformats.org/presentationml/2006/main">
  <p:tag name="KSO_WM_SLIDE_BACKGROUND_TYPE" val="leftRight"/>
</p:tagLst>
</file>

<file path=ppt/tags/tag483.xml><?xml version="1.0" encoding="utf-8"?>
<p:tagLst xmlns:p="http://schemas.openxmlformats.org/presentationml/2006/main">
  <p:tag name="KSO_WM_SLIDE_BACKGROUND_TYPE" val="leftRight"/>
</p:tagLst>
</file>

<file path=ppt/tags/tag484.xml><?xml version="1.0" encoding="utf-8"?>
<p:tagLst xmlns:p="http://schemas.openxmlformats.org/presentationml/2006/main">
  <p:tag name="KSO_WM_SLIDE_BACKGROUND_TYPE" val="leftRight"/>
</p:tagLst>
</file>

<file path=ppt/tags/tag485.xml><?xml version="1.0" encoding="utf-8"?>
<p:tagLst xmlns:p="http://schemas.openxmlformats.org/presentationml/2006/main">
  <p:tag name="KSO_WM_SLIDE_BACKGROUND_TYPE" val="leftRight"/>
</p:tagLst>
</file>

<file path=ppt/tags/tag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427f418b0a4e4c17b0ab9a57f1f1e6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208ce68e9ef478cb859fd24eeefccaf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87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9b6746b9694d48d2bc681b54e8853e7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1975d0e58614ca09fe33a1abfc241a0"/>
  <p:tag name="KSO_WM_SLIDE_BACKGROUND_TYPE" val="topBottom"/>
</p:tagLst>
</file>

<file path=ppt/tags/tag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dd723d7032bf49f9a8e63db7a09fce9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91ea9c4a138423389e3a9e7acd25fb9"/>
  <p:tag name="KSO_WM_SLIDE_BACKGROUND_TYPE" val="topBottom"/>
</p:tagLst>
</file>

<file path=ppt/tags/tag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topBottom"/>
  <p:tag name="KSO_WM_UNIT_LINE_FORE_SCHEMECOLOR_INDEX_BRIGHTNESS" val="-0.05"/>
  <p:tag name="KSO_WM_UNIT_LINE_FORE_SCHEMECOLOR_INDEX" val="14"/>
  <p:tag name="KSO_WM_UNIT_LINE_FILL_TYPE" val="2"/>
</p:tagLst>
</file>

<file path=ppt/tags/tag4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3"/>
  <p:tag name="KSO_WM_UNIT_ID" val="chip20215899_1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topBottom"/>
</p:tagLst>
</file>

<file path=ppt/tags/tag491.xml><?xml version="1.0" encoding="utf-8"?>
<p:tagLst xmlns:p="http://schemas.openxmlformats.org/presentationml/2006/main">
  <p:tag name="KSO_WM_SLIDE_BACKGROUND_TYPE" val="topBottom"/>
</p:tagLst>
</file>

<file path=ppt/tags/tag492.xml><?xml version="1.0" encoding="utf-8"?>
<p:tagLst xmlns:p="http://schemas.openxmlformats.org/presentationml/2006/main">
  <p:tag name="KSO_WM_SLIDE_BACKGROUND_TYPE" val="topBottom"/>
</p:tagLst>
</file>

<file path=ppt/tags/tag493.xml><?xml version="1.0" encoding="utf-8"?>
<p:tagLst xmlns:p="http://schemas.openxmlformats.org/presentationml/2006/main">
  <p:tag name="KSO_WM_SLIDE_BACKGROUND_TYPE" val="topBottom"/>
</p:tagLst>
</file>

<file path=ppt/tags/tag494.xml><?xml version="1.0" encoding="utf-8"?>
<p:tagLst xmlns:p="http://schemas.openxmlformats.org/presentationml/2006/main">
  <p:tag name="KSO_WM_SLIDE_BACKGROUND_TYPE" val="topBottom"/>
</p:tagLst>
</file>

<file path=ppt/tags/tag495.xml><?xml version="1.0" encoding="utf-8"?>
<p:tagLst xmlns:p="http://schemas.openxmlformats.org/presentationml/2006/main">
  <p:tag name="KSO_WM_SLIDE_BACKGROUND_TYPE" val="topBottom"/>
</p:tagLst>
</file>

<file path=ppt/tags/tag496.xml><?xml version="1.0" encoding="utf-8"?>
<p:tagLst xmlns:p="http://schemas.openxmlformats.org/presentationml/2006/main">
  <p:tag name="KSO_WM_SLIDE_BACKGROUND_TYPE" val="topBottom"/>
</p:tagLst>
</file>

<file path=ppt/tags/tag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346e38eeba484c1fafe78474b4f6425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a4821514a2045d2a1147e793d3108da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98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498963d31eff4601a62edb77611c60a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03da22da1564a1fa9bf0935e8652545"/>
  <p:tag name="KSO_WM_SLIDE_BACKGROUND_TYPE" val="bottomTop"/>
</p:tagLst>
</file>

<file path=ppt/tags/tag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48ea2f730db24867b86d625864bec30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21d29f9d75b4b89a6dfa12ecd0e89a8"/>
  <p:tag name="KSO_WM_SLIDE_BACKGROUND_TYPE" val="bottomTop"/>
</p:tagLst>
</file>

<file path=ppt/tags/tag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5"/>
  <p:tag name="KSO_WM_UNIT_ID" val="chip20215899_1*i*5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0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4"/>
  <p:tag name="KSO_WM_UNIT_ID" val="chip20215899_1*i*4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ottomTop"/>
  <p:tag name="KSO_WM_UNIT_LINE_FORE_SCHEMECOLOR_INDEX_BRIGHTNESS" val="-0.05"/>
  <p:tag name="KSO_WM_UNIT_LINE_FORE_SCHEMECOLOR_INDEX" val="14"/>
  <p:tag name="KSO_WM_UNIT_LINE_FILL_TYPE" val="2"/>
</p:tagLst>
</file>

<file path=ppt/tags/tag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ottomTop"/>
</p:tagLst>
</file>

<file path=ppt/tags/tag502.xml><?xml version="1.0" encoding="utf-8"?>
<p:tagLst xmlns:p="http://schemas.openxmlformats.org/presentationml/2006/main">
  <p:tag name="KSO_WM_SLIDE_BACKGROUND_TYPE" val="bottomTop"/>
</p:tagLst>
</file>

<file path=ppt/tags/tag503.xml><?xml version="1.0" encoding="utf-8"?>
<p:tagLst xmlns:p="http://schemas.openxmlformats.org/presentationml/2006/main">
  <p:tag name="KSO_WM_SLIDE_BACKGROUND_TYPE" val="bottomTop"/>
</p:tagLst>
</file>

<file path=ppt/tags/tag504.xml><?xml version="1.0" encoding="utf-8"?>
<p:tagLst xmlns:p="http://schemas.openxmlformats.org/presentationml/2006/main">
  <p:tag name="KSO_WM_SLIDE_BACKGROUND_TYPE" val="bottomTop"/>
</p:tagLst>
</file>

<file path=ppt/tags/tag505.xml><?xml version="1.0" encoding="utf-8"?>
<p:tagLst xmlns:p="http://schemas.openxmlformats.org/presentationml/2006/main">
  <p:tag name="KSO_WM_SLIDE_BACKGROUND_TYPE" val="bottomTop"/>
</p:tagLst>
</file>

<file path=ppt/tags/tag506.xml><?xml version="1.0" encoding="utf-8"?>
<p:tagLst xmlns:p="http://schemas.openxmlformats.org/presentationml/2006/main">
  <p:tag name="KSO_WM_SLIDE_BACKGROUND_TYPE" val="bottomTop"/>
</p:tagLst>
</file>

<file path=ppt/tags/tag507.xml><?xml version="1.0" encoding="utf-8"?>
<p:tagLst xmlns:p="http://schemas.openxmlformats.org/presentationml/2006/main">
  <p:tag name="KSO_WM_SLIDE_BACKGROUND_TYPE" val="bottomTop"/>
</p:tagLst>
</file>

<file path=ppt/tags/tag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bb45bc2fb35948fbb527cd04a0e8e71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63e373758b14bfb848bc5d7e750e041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0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462f9ecc07b04a2b8a3570590a43bfe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f0199429efe4a41bfff12b97377edd3"/>
  <p:tag name="KSO_WM_SLIDE_BACKGROUND_TYPE" val="navigation"/>
</p:tagLst>
</file>

<file path=ppt/tags/tag51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5"/>
  <p:tag name="KSO_WM_UNIT_ID" val="chip20215899_1*i*5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26c8454241ec48aaaeb15ef48ef9886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cbad100ac2d341b7af9bdf0a7d9ed6be"/>
  <p:tag name="KSO_WM_SLIDE_BACKGROUND_TYPE" val="navigation"/>
</p:tagLst>
</file>

<file path=ppt/tags/tag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navigation"/>
  <p:tag name="KSO_WM_UNIT_LINE_FORE_SCHEMECOLOR_INDEX_BRIGHTNESS" val="-0.05"/>
  <p:tag name="KSO_WM_UNIT_LINE_FORE_SCHEMECOLOR_INDEX" val="14"/>
  <p:tag name="KSO_WM_UNIT_LINE_FILL_TYPE" val="2"/>
</p:tagLst>
</file>

<file path=ppt/tags/tag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navigation"/>
</p:tagLst>
</file>

<file path=ppt/tags/tag513.xml><?xml version="1.0" encoding="utf-8"?>
<p:tagLst xmlns:p="http://schemas.openxmlformats.org/presentationml/2006/main">
  <p:tag name="KSO_WM_SLIDE_BACKGROUND_TYPE" val="navigation"/>
</p:tagLst>
</file>

<file path=ppt/tags/tag514.xml><?xml version="1.0" encoding="utf-8"?>
<p:tagLst xmlns:p="http://schemas.openxmlformats.org/presentationml/2006/main">
  <p:tag name="KSO_WM_SLIDE_BACKGROUND_TYPE" val="navigation"/>
</p:tagLst>
</file>

<file path=ppt/tags/tag515.xml><?xml version="1.0" encoding="utf-8"?>
<p:tagLst xmlns:p="http://schemas.openxmlformats.org/presentationml/2006/main">
  <p:tag name="KSO_WM_SLIDE_BACKGROUND_TYPE" val="navigation"/>
</p:tagLst>
</file>

<file path=ppt/tags/tag516.xml><?xml version="1.0" encoding="utf-8"?>
<p:tagLst xmlns:p="http://schemas.openxmlformats.org/presentationml/2006/main">
  <p:tag name="KSO_WM_SLIDE_BACKGROUND_TYPE" val="navigation"/>
</p:tagLst>
</file>

<file path=ppt/tags/tag517.xml><?xml version="1.0" encoding="utf-8"?>
<p:tagLst xmlns:p="http://schemas.openxmlformats.org/presentationml/2006/main">
  <p:tag name="KSO_WM_SLIDE_BACKGROUND_TYPE" val="navigation"/>
</p:tagLst>
</file>

<file path=ppt/tags/tag518.xml><?xml version="1.0" encoding="utf-8"?>
<p:tagLst xmlns:p="http://schemas.openxmlformats.org/presentationml/2006/main">
  <p:tag name="KSO_WM_SLIDE_BACKGROUND_TYPE" val="navigation"/>
</p:tagLst>
</file>

<file path=ppt/tags/tag519.xml><?xml version="1.0" encoding="utf-8"?>
<p:tagLst xmlns:p="http://schemas.openxmlformats.org/presentationml/2006/main">
  <p:tag name="KSO_WM_SLIDE_BACKGROUND_TYPE" val="navigation"/>
</p:tagLst>
</file>

<file path=ppt/tags/tag52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6"/>
  <p:tag name="KSO_WM_UNIT_ID" val="chip20215899_1*i*6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20.xml><?xml version="1.0" encoding="utf-8"?>
<p:tagLst xmlns:p="http://schemas.openxmlformats.org/presentationml/2006/main">
  <p:tag name="KSO_WM_SLIDE_BACKGROUND_TYPE" val="navigation"/>
</p:tagLst>
</file>

<file path=ppt/tags/tag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9ee6b86380bf4ba7b5f16691987c2cb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c31a6b7b577b4e66bd8525ef6110584d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22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8dd84e7e6a54414eaa1c5c81aeeecd0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b0b3736a4f74624ae373e80639a0484"/>
  <p:tag name="KSO_WM_SLIDE_BACKGROUND_TYPE" val="belt"/>
</p:tagLst>
</file>

<file path=ppt/tags/tag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6134b791c8864cfd8a9adcabc3fe304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9db1a6fabab489ba1918cc6e369dead"/>
  <p:tag name="KSO_WM_SLIDE_BACKGROUND_TYPE" val="belt"/>
</p:tagLst>
</file>

<file path=ppt/tags/tag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elt"/>
  <p:tag name="KSO_WM_UNIT_LINE_FORE_SCHEMECOLOR_INDEX_BRIGHTNESS" val="-0.05"/>
  <p:tag name="KSO_WM_UNIT_LINE_FORE_SCHEMECOLOR_INDEX" val="14"/>
  <p:tag name="KSO_WM_UNIT_LINE_FILL_TYPE" val="2"/>
</p:tagLst>
</file>

<file path=ppt/tags/tag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elt"/>
</p:tagLst>
</file>

<file path=ppt/tags/tag526.xml><?xml version="1.0" encoding="utf-8"?>
<p:tagLst xmlns:p="http://schemas.openxmlformats.org/presentationml/2006/main">
  <p:tag name="KSO_WM_SLIDE_BACKGROUND_TYPE" val="belt"/>
</p:tagLst>
</file>

<file path=ppt/tags/tag527.xml><?xml version="1.0" encoding="utf-8"?>
<p:tagLst xmlns:p="http://schemas.openxmlformats.org/presentationml/2006/main">
  <p:tag name="KSO_WM_SLIDE_BACKGROUND_TYPE" val="belt"/>
</p:tagLst>
</file>

<file path=ppt/tags/tag528.xml><?xml version="1.0" encoding="utf-8"?>
<p:tagLst xmlns:p="http://schemas.openxmlformats.org/presentationml/2006/main">
  <p:tag name="KSO_WM_SLIDE_BACKGROUND_TYPE" val="belt"/>
</p:tagLst>
</file>

<file path=ppt/tags/tag529.xml><?xml version="1.0" encoding="utf-8"?>
<p:tagLst xmlns:p="http://schemas.openxmlformats.org/presentationml/2006/main">
  <p:tag name="KSO_WM_SLIDE_BACKGROUND_TYPE" val="belt"/>
</p:tagLst>
</file>

<file path=ppt/tags/tag53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7"/>
  <p:tag name="KSO_WM_UNIT_ID" val="chip20215899_1*i*7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</p:tagLst>
</file>

<file path=ppt/tags/tag530.xml><?xml version="1.0" encoding="utf-8"?>
<p:tagLst xmlns:p="http://schemas.openxmlformats.org/presentationml/2006/main">
  <p:tag name="KSO_WM_SLIDE_BACKGROUND_TYPE" val="belt"/>
</p:tagLst>
</file>

<file path=ppt/tags/tag531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15899"/>
</p:tagLst>
</file>

<file path=ppt/tags/tag532.xml><?xml version="1.0" encoding="utf-8"?>
<p:tagLst xmlns:p="http://schemas.openxmlformats.org/presentationml/2006/main">
  <p:tag name="KSO_WM_TEMPLATE_CATEGORY" val="custom"/>
  <p:tag name="KSO_WM_TEMPLATE_INDEX" val="20215899"/>
</p:tagLst>
</file>

<file path=ppt/tags/tag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5899_1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811c2e5e4bcf4e16974f0ca0a5d6aa8a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  <p:tag name="KSO_WM_UNIT_TEXT_FILL_FORE_SCHEMECOLOR_INDEX_BRIGHTNESS" val="0"/>
  <p:tag name="KSO_WM_UNIT_TEXT_FILL_FORE_SCHEMECOLOR_INDEX" val="2"/>
  <p:tag name="KSO_WM_UNIT_TEXT_FILL_TYPE" val="1"/>
</p:tagLst>
</file>

<file path=ppt/tags/tag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2"/>
  <p:tag name="KSO_WM_UNIT_ID" val="chip20215899_1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efe2c4aeea084e70a3d7e556c8b6cd1c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</p:tagLst>
</file>

<file path=ppt/tags/tag53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3"/>
  <p:tag name="KSO_WM_UNIT_ID" val="chip20215899_1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36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4"/>
  <p:tag name="KSO_WM_UNIT_ID" val="chip20215899_1*i*4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37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5"/>
  <p:tag name="KSO_WM_UNIT_ID" val="chip20215899_1*i*5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38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6"/>
  <p:tag name="KSO_WM_UNIT_ID" val="chip20215899_1*i*6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3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7"/>
  <p:tag name="KSO_WM_UNIT_ID" val="chip20215899_1*i*7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</p:tagLst>
</file>

<file path=ppt/tags/tag54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8"/>
  <p:tag name="KSO_WM_UNIT_ID" val="chip20215899_1*i*8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40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8"/>
  <p:tag name="KSO_WM_UNIT_ID" val="chip20215899_1*i*8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41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9"/>
  <p:tag name="KSO_WM_UNIT_ID" val="chip20215899_1*i*9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45.xml><?xml version="1.0" encoding="utf-8"?>
<p:tagLst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hip20206482_1*a*1"/>
  <p:tag name="KSO_WM_TEMPLATE_CATEGORY" val="chip"/>
  <p:tag name="KSO_WM_TEMPLATE_INDEX" val="20206482"/>
  <p:tag name="KSO_WM_UNIT_LAYERLEVEL" val="1"/>
  <p:tag name="KSO_WM_TAG_VERSION" val="1.0"/>
  <p:tag name="KSO_WM_BEAUTIFY_FLAG" val="#wm#"/>
  <p:tag name="KSO_WM_UNIT_PRESET_TEXT" val="单击此处编辑标题内容"/>
  <p:tag name="KSO_WM_CHIP_GROUPID" val="5ebd089d0ac41c4a0a525421"/>
  <p:tag name="KSO_WM_CHIP_XID" val="5ebd089d0ac41c4a0a525422"/>
  <p:tag name="KSO_WM_UNIT_DEC_AREA_ID" val="90d5432e68ca4b8aaa8c44c183e71d71"/>
  <p:tag name="KSO_WM_CHIP_FILLAREA_FILL_RULE" val="{&quot;fill_align&quot;:&quot;cm&quot;,&quot;fill_mode&quot;:&quot;adaptive&quot;,&quot;sacle_strategy&quot;:&quot;smart&quot;}"/>
  <p:tag name="KSO_WM_ASSEMBLE_CHIP_INDEX" val="3c69a9ac444b4e7fa3756641b10e9822"/>
</p:tagLst>
</file>

<file path=ppt/tags/tag546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5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5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5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5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9"/>
  <p:tag name="KSO_WM_UNIT_ID" val="chip20215899_1*i*9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2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f"/>
  <p:tag name="KSO_WM_UNIT_DEC_AREA_ID" val="36d80c545ef14458b0604beec9ef526d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d8e7d0a35dd4ed3bd1f9d81e4f470e2"/>
</p:tagLst>
</file>

<file path=ppt/tags/tag551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2dbadacbc9ed4fcc98b6a69f3c18d72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df429ed1b2a4ab09e20bbd9d16f9565"/>
</p:tagLst>
</file>

<file path=ppt/tags/tag5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7f3300a6949646b3a3ceff7c2d011f0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cb51174ee554a77b8c30f781befa683"/>
</p:tagLst>
</file>

<file path=ppt/tags/tag5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LINE_FORE_SCHEMECOLOR_INDEX_BRIGHTNESS" val="-0.05"/>
  <p:tag name="KSO_WM_UNIT_LINE_FORE_SCHEMECOLOR_INDEX" val="14"/>
  <p:tag name="KSO_WM_UNIT_LINE_FILL_TYPE" val="2"/>
</p:tagLst>
</file>

<file path=ppt/tags/tag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</p:tagLst>
</file>

<file path=ppt/tags/tag55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899_1*b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66ce76b95e9d45628229f701a008f510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da94ac3911cf4c97ba38fd06ee844ab0"/>
  <p:tag name="KSO_WM_UNIT_TEXT_FILL_FORE_SCHEMECOLOR_INDEX_BRIGHTNESS" val="0.35"/>
  <p:tag name="KSO_WM_UNIT_TEXT_FILL_FORE_SCHEMECOLOR_INDEX" val="13"/>
  <p:tag name="KSO_WM_UNIT_TEXT_FILL_TYPE" val="1"/>
  <p:tag name="KSO_WM_TEMPLATE_ASSEMBLE_XID" val="5fbc7ca99532eafaafd12d55"/>
  <p:tag name="KSO_WM_TEMPLATE_ASSEMBLE_GROUPID" val="5fb3905930a0f79ad1c7638d"/>
</p:tagLst>
</file>

<file path=ppt/tags/tag55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899_1*a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c08bad82d0c64fa0b54c3592b726a3b3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da94ac3911cf4c97ba38fd06ee844ab0"/>
  <p:tag name="KSO_WM_UNIT_TEXT_FILL_FORE_SCHEMECOLOR_INDEX_BRIGHTNESS" val="0.15"/>
  <p:tag name="KSO_WM_UNIT_TEXT_FILL_FORE_SCHEMECOLOR_INDEX" val="13"/>
  <p:tag name="KSO_WM_UNIT_TEXT_FILL_TYPE" val="1"/>
  <p:tag name="KSO_WM_TEMPLATE_ASSEMBLE_XID" val="5fbc7ca99532eafaafd12d55"/>
  <p:tag name="KSO_WM_TEMPLATE_ASSEMBLE_GROUPID" val="5fb3905930a0f79ad1c7638d"/>
</p:tagLst>
</file>

<file path=ppt/tags/tag557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5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5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899_1*b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739137925a4343fea1b8d27372bad086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6ff19b4194f34c1badbb32746fdb842f"/>
  <p:tag name="KSO_WM_UNIT_TEXT_FILL_FORE_SCHEMECOLOR_INDEX_BRIGHTNESS" val="0.35"/>
  <p:tag name="KSO_WM_UNIT_TEXT_FILL_FORE_SCHEMECOLOR_INDEX" val="13"/>
  <p:tag name="KSO_WM_UNIT_TEXT_FILL_TYPE" val="1"/>
  <p:tag name="KSO_WM_TEMPLATE_ASSEMBLE_XID" val="5fbc7ca99532eafaafd12d74"/>
  <p:tag name="KSO_WM_TEMPLATE_ASSEMBLE_GROUPID" val="5fb3905930a0f79ad1c7638d"/>
</p:tagLst>
</file>

<file path=ppt/tags/tag5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561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5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5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5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5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2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f"/>
  <p:tag name="KSO_WM_UNIT_DEC_AREA_ID" val="d33b263b17274270a50428ae76aca13b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9d25d5595e94458a55136d99fb66de1"/>
</p:tagLst>
</file>

<file path=ppt/tags/tag566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2e3c0a228bfd40cf84d704c0b3227ea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9bc9f6c384ac49a7a1259a7b8c483f7d"/>
</p:tagLst>
</file>

<file path=ppt/tags/tag567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5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5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57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899_1*a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谢谢观看"/>
  <p:tag name="KSO_WM_UNIT_DEFAULT_FONT" val="60;74;4"/>
  <p:tag name="KSO_WM_UNIT_BLOCK" val="0"/>
  <p:tag name="KSO_WM_UNIT_DEC_AREA_ID" val="3060a07382e64f3d86747cda08d2611a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6ff19b4194f34c1badbb32746fdb842f"/>
  <p:tag name="KSO_WM_UNIT_TEXT_FILL_FORE_SCHEMECOLOR_INDEX_BRIGHTNESS" val="0.15"/>
  <p:tag name="KSO_WM_UNIT_TEXT_FILL_FORE_SCHEMECOLOR_INDEX" val="13"/>
  <p:tag name="KSO_WM_UNIT_TEXT_FILL_TYPE" val="1"/>
  <p:tag name="KSO_WM_TEMPLATE_ASSEMBLE_XID" val="5fbc7ca99532eafaafd12d74"/>
  <p:tag name="KSO_WM_TEMPLATE_ASSEMBLE_GROUPID" val="5fb3905930a0f79ad1c7638d"/>
</p:tagLst>
</file>

<file path=ppt/tags/tag5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571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5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5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57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5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5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5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5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5899_1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811c2e5e4bcf4e16974f0ca0a5d6aa8a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  <p:tag name="KSO_WM_UNIT_TEXT_FILL_FORE_SCHEMECOLOR_INDEX_BRIGHTNESS" val="0"/>
  <p:tag name="KSO_WM_UNIT_TEXT_FILL_FORE_SCHEMECOLOR_INDEX" val="2"/>
  <p:tag name="KSO_WM_UNIT_TEXT_FILL_TYPE" val="1"/>
</p:tagLst>
</file>

<file path=ppt/tags/tag58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  <p:tag name="KSO_WM_SLIDE_BACKGROUND_TYPE" val="general"/>
</p:tagLst>
</file>

<file path=ppt/tags/tag5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2"/>
  <p:tag name="KSO_WM_UNIT_ID" val="chip20215899_1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efe2c4aeea084e70a3d7e556c8b6cd1c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</p:tagLst>
</file>

<file path=ppt/tags/tag581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3"/>
  <p:tag name="KSO_WM_UNIT_ID" val="chip20215899_1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82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4"/>
  <p:tag name="KSO_WM_UNIT_ID" val="chip20215899_1*i*4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83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5"/>
  <p:tag name="KSO_WM_UNIT_ID" val="chip20215899_1*i*5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84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6"/>
  <p:tag name="KSO_WM_UNIT_ID" val="chip20215899_1*i*6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8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7"/>
  <p:tag name="KSO_WM_UNIT_ID" val="chip20215899_1*i*7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</p:tagLst>
</file>

<file path=ppt/tags/tag586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8"/>
  <p:tag name="KSO_WM_UNIT_ID" val="chip20215899_1*i*8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87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9"/>
  <p:tag name="KSO_WM_UNIT_ID" val="chip20215899_1*i*9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8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899_1*b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739137925a4343fea1b8d27372bad086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6ff19b4194f34c1badbb32746fdb842f"/>
  <p:tag name="KSO_WM_UNIT_TEXT_FILL_FORE_SCHEMECOLOR_INDEX_BRIGHTNESS" val="0.35"/>
  <p:tag name="KSO_WM_UNIT_TEXT_FILL_FORE_SCHEMECOLOR_INDEX" val="13"/>
  <p:tag name="KSO_WM_UNIT_TEXT_FILL_TYPE" val="1"/>
  <p:tag name="KSO_WM_TEMPLATE_ASSEMBLE_XID" val="5fbc7ca99532eafaafd12d74"/>
  <p:tag name="KSO_WM_TEMPLATE_ASSEMBLE_GROUPID" val="5fb3905930a0f79ad1c7638d"/>
</p:tagLst>
</file>

<file path=ppt/tags/tag589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899_1*a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谢谢观看"/>
  <p:tag name="KSO_WM_UNIT_DEFAULT_FONT" val="60;74;4"/>
  <p:tag name="KSO_WM_UNIT_BLOCK" val="0"/>
  <p:tag name="KSO_WM_UNIT_DEC_AREA_ID" val="3060a07382e64f3d86747cda08d2611a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6ff19b4194f34c1badbb32746fdb842f"/>
  <p:tag name="KSO_WM_UNIT_TEXT_FILL_FORE_SCHEMECOLOR_INDEX_BRIGHTNESS" val="0.15"/>
  <p:tag name="KSO_WM_UNIT_TEXT_FILL_FORE_SCHEMECOLOR_INDEX" val="13"/>
  <p:tag name="KSO_WM_UNIT_TEXT_FILL_TYPE" val="1"/>
  <p:tag name="KSO_WM_TEMPLATE_ASSEMBLE_XID" val="5fbc7ca99532eafaafd12d74"/>
  <p:tag name="KSO_WM_TEMPLATE_ASSEMBLE_GROUPID" val="5fb3905930a0f79ad1c7638d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  <p:tag name="KSO_WM_SLIDE_BACKGROUND_TYPE" val="general"/>
</p:tagLst>
</file>

<file path=ppt/tags/tag590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  <p:tag name="KSO_WM_SLIDE_BACKGROUND_TYPE" val="general"/>
</p:tagLst>
</file>

<file path=ppt/tags/tag5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  <p:tag name="KSO_WM_SLIDE_BACKGROUND_TYPE" val="general"/>
</p:tagLst>
</file>

<file path=ppt/tags/tag5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5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594.xml><?xml version="1.0" encoding="utf-8"?>
<p:tagLst xmlns:p="http://schemas.openxmlformats.org/presentationml/2006/main">
  <p:tag name="KSO_WM_SLIDE_BACKGROUND_TYPE" val="general"/>
</p:tagLst>
</file>

<file path=ppt/tags/tag595.xml><?xml version="1.0" encoding="utf-8"?>
<p:tagLst xmlns:p="http://schemas.openxmlformats.org/presentationml/2006/main">
  <p:tag name="KSO_WM_SLIDE_BACKGROUND_TYPE" val="general"/>
</p:tagLst>
</file>

<file path=ppt/tags/tag596.xml><?xml version="1.0" encoding="utf-8"?>
<p:tagLst xmlns:p="http://schemas.openxmlformats.org/presentationml/2006/main">
  <p:tag name="KSO_WM_SLIDE_BACKGROUND_TYPE" val="general"/>
</p:tagLst>
</file>

<file path=ppt/tags/tag597.xml><?xml version="1.0" encoding="utf-8"?>
<p:tagLst xmlns:p="http://schemas.openxmlformats.org/presentationml/2006/main">
  <p:tag name="KSO_WM_SLIDE_BACKGROUND_TYPE" val="general"/>
</p:tagLst>
</file>

<file path=ppt/tags/tag5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e5406dc9000a4622b14c4715a5a1e97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8ec1a07a82d478fb09b80fb42532963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9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feef736d622241eb8e0af786f56c6e4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83f36da13f04346bb2a4b1ffc29dcad"/>
  <p:tag name="KSO_WM_SLIDE_BACKGROUND_TYPE" val="frame"/>
</p:tagLst>
</file>

<file path=ppt/tags/tag6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6"/>
  <p:tag name="KSO_WM_UNIT_ID" val="chip20215899_1*i*6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6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9c882b7c78994080aa3c796fc999222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796f70ea0b84c328ebdaf9e50f73980"/>
  <p:tag name="KSO_WM_SLIDE_BACKGROUND_TYPE" val="frame"/>
</p:tagLst>
</file>

<file path=ppt/tags/tag6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frame"/>
  <p:tag name="KSO_WM_UNIT_LINE_FORE_SCHEMECOLOR_INDEX_BRIGHTNESS" val="-0.05"/>
  <p:tag name="KSO_WM_UNIT_LINE_FORE_SCHEMECOLOR_INDEX" val="14"/>
  <p:tag name="KSO_WM_UNIT_LINE_FILL_TYPE" val="2"/>
</p:tagLst>
</file>

<file path=ppt/tags/tag6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frame"/>
</p:tagLst>
</file>

<file path=ppt/tags/tag603.xml><?xml version="1.0" encoding="utf-8"?>
<p:tagLst xmlns:p="http://schemas.openxmlformats.org/presentationml/2006/main">
  <p:tag name="KSO_WM_SLIDE_BACKGROUND_TYPE" val="frame"/>
</p:tagLst>
</file>

<file path=ppt/tags/tag604.xml><?xml version="1.0" encoding="utf-8"?>
<p:tagLst xmlns:p="http://schemas.openxmlformats.org/presentationml/2006/main">
  <p:tag name="KSO_WM_SLIDE_BACKGROUND_TYPE" val="frame"/>
</p:tagLst>
</file>

<file path=ppt/tags/tag605.xml><?xml version="1.0" encoding="utf-8"?>
<p:tagLst xmlns:p="http://schemas.openxmlformats.org/presentationml/2006/main">
  <p:tag name="KSO_WM_SLIDE_BACKGROUND_TYPE" val="frame"/>
</p:tagLst>
</file>

<file path=ppt/tags/tag606.xml><?xml version="1.0" encoding="utf-8"?>
<p:tagLst xmlns:p="http://schemas.openxmlformats.org/presentationml/2006/main">
  <p:tag name="KSO_WM_SLIDE_BACKGROUND_TYPE" val="frame"/>
</p:tagLst>
</file>

<file path=ppt/tags/tag607.xml><?xml version="1.0" encoding="utf-8"?>
<p:tagLst xmlns:p="http://schemas.openxmlformats.org/presentationml/2006/main">
  <p:tag name="KSO_WM_SLIDE_BACKGROUND_TYPE" val="frame"/>
</p:tagLst>
</file>

<file path=ppt/tags/tag6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92625d254c42479d9c23db5ef6838e7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567d15351f2495fb44ef9ac24d12940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0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d338c70c7b6b41f8856cdd962ff8556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d32451dcb8448c4ba89440739b37282"/>
  <p:tag name="KSO_WM_SLIDE_BACKGROUND_TYPE" val="leftRight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6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666c0d3bf15f4478a5583a6462e22ee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95d7b0a8d5654edd9065824dc49e75a7"/>
  <p:tag name="KSO_WM_SLIDE_BACKGROUND_TYPE" val="leftRight"/>
</p:tagLst>
</file>

<file path=ppt/tags/tag6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leftRight"/>
  <p:tag name="KSO_WM_UNIT_LINE_FORE_SCHEMECOLOR_INDEX_BRIGHTNESS" val="-0.05"/>
  <p:tag name="KSO_WM_UNIT_LINE_FORE_SCHEMECOLOR_INDEX" val="14"/>
  <p:tag name="KSO_WM_UNIT_LINE_FILL_TYPE" val="2"/>
</p:tagLst>
</file>

<file path=ppt/tags/tag6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leftRight"/>
</p:tagLst>
</file>

<file path=ppt/tags/tag613.xml><?xml version="1.0" encoding="utf-8"?>
<p:tagLst xmlns:p="http://schemas.openxmlformats.org/presentationml/2006/main">
  <p:tag name="KSO_WM_SLIDE_BACKGROUND_TYPE" val="leftRight"/>
</p:tagLst>
</file>

<file path=ppt/tags/tag614.xml><?xml version="1.0" encoding="utf-8"?>
<p:tagLst xmlns:p="http://schemas.openxmlformats.org/presentationml/2006/main">
  <p:tag name="KSO_WM_SLIDE_BACKGROUND_TYPE" val="leftRight"/>
</p:tagLst>
</file>

<file path=ppt/tags/tag615.xml><?xml version="1.0" encoding="utf-8"?>
<p:tagLst xmlns:p="http://schemas.openxmlformats.org/presentationml/2006/main">
  <p:tag name="KSO_WM_SLIDE_BACKGROUND_TYPE" val="leftRight"/>
</p:tagLst>
</file>

<file path=ppt/tags/tag616.xml><?xml version="1.0" encoding="utf-8"?>
<p:tagLst xmlns:p="http://schemas.openxmlformats.org/presentationml/2006/main">
  <p:tag name="KSO_WM_SLIDE_BACKGROUND_TYPE" val="leftRight"/>
</p:tagLst>
</file>

<file path=ppt/tags/tag617.xml><?xml version="1.0" encoding="utf-8"?>
<p:tagLst xmlns:p="http://schemas.openxmlformats.org/presentationml/2006/main">
  <p:tag name="KSO_WM_SLIDE_BACKGROUND_TYPE" val="leftRight"/>
</p:tagLst>
</file>

<file path=ppt/tags/tag618.xml><?xml version="1.0" encoding="utf-8"?>
<p:tagLst xmlns:p="http://schemas.openxmlformats.org/presentationml/2006/main">
  <p:tag name="KSO_WM_SLIDE_BACKGROUND_TYPE" val="leftRight"/>
</p:tagLst>
</file>

<file path=ppt/tags/tag6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427f418b0a4e4c17b0ab9a57f1f1e6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208ce68e9ef478cb859fd24eeefccaf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2.xml><?xml version="1.0" encoding="utf-8"?>
<p:tagLst xmlns:p="http://schemas.openxmlformats.org/presentationml/2006/main">
  <p:tag name="KSO_WM_SLIDE_BACKGROUND_TYPE" val="general"/>
</p:tagLst>
</file>

<file path=ppt/tags/tag620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9b6746b9694d48d2bc681b54e8853e7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1975d0e58614ca09fe33a1abfc241a0"/>
  <p:tag name="KSO_WM_SLIDE_BACKGROUND_TYPE" val="topBottom"/>
</p:tagLst>
</file>

<file path=ppt/tags/tag6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dd723d7032bf49f9a8e63db7a09fce9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91ea9c4a138423389e3a9e7acd25fb9"/>
  <p:tag name="KSO_WM_SLIDE_BACKGROUND_TYPE" val="topBottom"/>
</p:tagLst>
</file>

<file path=ppt/tags/tag6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topBottom"/>
  <p:tag name="KSO_WM_UNIT_LINE_FORE_SCHEMECOLOR_INDEX_BRIGHTNESS" val="-0.05"/>
  <p:tag name="KSO_WM_UNIT_LINE_FORE_SCHEMECOLOR_INDEX" val="14"/>
  <p:tag name="KSO_WM_UNIT_LINE_FILL_TYPE" val="2"/>
</p:tagLst>
</file>

<file path=ppt/tags/tag6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topBottom"/>
</p:tagLst>
</file>

<file path=ppt/tags/tag624.xml><?xml version="1.0" encoding="utf-8"?>
<p:tagLst xmlns:p="http://schemas.openxmlformats.org/presentationml/2006/main">
  <p:tag name="KSO_WM_SLIDE_BACKGROUND_TYPE" val="topBottom"/>
</p:tagLst>
</file>

<file path=ppt/tags/tag625.xml><?xml version="1.0" encoding="utf-8"?>
<p:tagLst xmlns:p="http://schemas.openxmlformats.org/presentationml/2006/main">
  <p:tag name="KSO_WM_SLIDE_BACKGROUND_TYPE" val="topBottom"/>
</p:tagLst>
</file>

<file path=ppt/tags/tag626.xml><?xml version="1.0" encoding="utf-8"?>
<p:tagLst xmlns:p="http://schemas.openxmlformats.org/presentationml/2006/main">
  <p:tag name="KSO_WM_SLIDE_BACKGROUND_TYPE" val="topBottom"/>
</p:tagLst>
</file>

<file path=ppt/tags/tag627.xml><?xml version="1.0" encoding="utf-8"?>
<p:tagLst xmlns:p="http://schemas.openxmlformats.org/presentationml/2006/main">
  <p:tag name="KSO_WM_SLIDE_BACKGROUND_TYPE" val="topBottom"/>
</p:tagLst>
</file>

<file path=ppt/tags/tag628.xml><?xml version="1.0" encoding="utf-8"?>
<p:tagLst xmlns:p="http://schemas.openxmlformats.org/presentationml/2006/main">
  <p:tag name="KSO_WM_SLIDE_BACKGROUND_TYPE" val="topBottom"/>
</p:tagLst>
</file>

<file path=ppt/tags/tag629.xml><?xml version="1.0" encoding="utf-8"?>
<p:tagLst xmlns:p="http://schemas.openxmlformats.org/presentationml/2006/main">
  <p:tag name="KSO_WM_SLIDE_BACKGROUND_TYPE" val="topBottom"/>
</p:tagLst>
</file>

<file path=ppt/tags/tag63.xml><?xml version="1.0" encoding="utf-8"?>
<p:tagLst xmlns:p="http://schemas.openxmlformats.org/presentationml/2006/main">
  <p:tag name="KSO_WM_SLIDE_BACKGROUND_TYPE" val="general"/>
</p:tagLst>
</file>

<file path=ppt/tags/tag6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346e38eeba484c1fafe78474b4f6425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a4821514a2045d2a1147e793d3108da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31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498963d31eff4601a62edb77611c60a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03da22da1564a1fa9bf0935e8652545"/>
  <p:tag name="KSO_WM_SLIDE_BACKGROUND_TYPE" val="bottomTop"/>
</p:tagLst>
</file>

<file path=ppt/tags/tag6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48ea2f730db24867b86d625864bec30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21d29f9d75b4b89a6dfa12ecd0e89a8"/>
  <p:tag name="KSO_WM_SLIDE_BACKGROUND_TYPE" val="bottomTop"/>
</p:tagLst>
</file>

<file path=ppt/tags/tag6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ottomTop"/>
  <p:tag name="KSO_WM_UNIT_LINE_FORE_SCHEMECOLOR_INDEX_BRIGHTNESS" val="-0.05"/>
  <p:tag name="KSO_WM_UNIT_LINE_FORE_SCHEMECOLOR_INDEX" val="14"/>
  <p:tag name="KSO_WM_UNIT_LINE_FILL_TYPE" val="2"/>
</p:tagLst>
</file>

<file path=ppt/tags/tag6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ottomTop"/>
</p:tagLst>
</file>

<file path=ppt/tags/tag635.xml><?xml version="1.0" encoding="utf-8"?>
<p:tagLst xmlns:p="http://schemas.openxmlformats.org/presentationml/2006/main">
  <p:tag name="KSO_WM_SLIDE_BACKGROUND_TYPE" val="bottomTop"/>
</p:tagLst>
</file>

<file path=ppt/tags/tag636.xml><?xml version="1.0" encoding="utf-8"?>
<p:tagLst xmlns:p="http://schemas.openxmlformats.org/presentationml/2006/main">
  <p:tag name="KSO_WM_SLIDE_BACKGROUND_TYPE" val="bottomTop"/>
</p:tagLst>
</file>

<file path=ppt/tags/tag637.xml><?xml version="1.0" encoding="utf-8"?>
<p:tagLst xmlns:p="http://schemas.openxmlformats.org/presentationml/2006/main">
  <p:tag name="KSO_WM_SLIDE_BACKGROUND_TYPE" val="bottomTop"/>
</p:tagLst>
</file>

<file path=ppt/tags/tag638.xml><?xml version="1.0" encoding="utf-8"?>
<p:tagLst xmlns:p="http://schemas.openxmlformats.org/presentationml/2006/main">
  <p:tag name="KSO_WM_SLIDE_BACKGROUND_TYPE" val="bottomTop"/>
</p:tagLst>
</file>

<file path=ppt/tags/tag639.xml><?xml version="1.0" encoding="utf-8"?>
<p:tagLst xmlns:p="http://schemas.openxmlformats.org/presentationml/2006/main">
  <p:tag name="KSO_WM_SLIDE_BACKGROUND_TYPE" val="bottomTop"/>
</p:tagLst>
</file>

<file path=ppt/tags/tag64.xml><?xml version="1.0" encoding="utf-8"?>
<p:tagLst xmlns:p="http://schemas.openxmlformats.org/presentationml/2006/main">
  <p:tag name="KSO_WM_SLIDE_BACKGROUND_TYPE" val="general"/>
</p:tagLst>
</file>

<file path=ppt/tags/tag640.xml><?xml version="1.0" encoding="utf-8"?>
<p:tagLst xmlns:p="http://schemas.openxmlformats.org/presentationml/2006/main">
  <p:tag name="KSO_WM_SLIDE_BACKGROUND_TYPE" val="bottomTop"/>
</p:tagLst>
</file>

<file path=ppt/tags/tag6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bb45bc2fb35948fbb527cd04a0e8e71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63e373758b14bfb848bc5d7e750e041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42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462f9ecc07b04a2b8a3570590a43bfe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f0199429efe4a41bfff12b97377edd3"/>
  <p:tag name="KSO_WM_SLIDE_BACKGROUND_TYPE" val="navigation"/>
</p:tagLst>
</file>

<file path=ppt/tags/tag6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26c8454241ec48aaaeb15ef48ef9886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cbad100ac2d341b7af9bdf0a7d9ed6be"/>
  <p:tag name="KSO_WM_SLIDE_BACKGROUND_TYPE" val="navigation"/>
</p:tagLst>
</file>

<file path=ppt/tags/tag6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navigation"/>
  <p:tag name="KSO_WM_UNIT_LINE_FORE_SCHEMECOLOR_INDEX_BRIGHTNESS" val="-0.05"/>
  <p:tag name="KSO_WM_UNIT_LINE_FORE_SCHEMECOLOR_INDEX" val="14"/>
  <p:tag name="KSO_WM_UNIT_LINE_FILL_TYPE" val="2"/>
</p:tagLst>
</file>

<file path=ppt/tags/tag6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navigation"/>
</p:tagLst>
</file>

<file path=ppt/tags/tag646.xml><?xml version="1.0" encoding="utf-8"?>
<p:tagLst xmlns:p="http://schemas.openxmlformats.org/presentationml/2006/main">
  <p:tag name="KSO_WM_SLIDE_BACKGROUND_TYPE" val="navigation"/>
</p:tagLst>
</file>

<file path=ppt/tags/tag647.xml><?xml version="1.0" encoding="utf-8"?>
<p:tagLst xmlns:p="http://schemas.openxmlformats.org/presentationml/2006/main">
  <p:tag name="KSO_WM_SLIDE_BACKGROUND_TYPE" val="navigation"/>
</p:tagLst>
</file>

<file path=ppt/tags/tag648.xml><?xml version="1.0" encoding="utf-8"?>
<p:tagLst xmlns:p="http://schemas.openxmlformats.org/presentationml/2006/main">
  <p:tag name="KSO_WM_SLIDE_BACKGROUND_TYPE" val="navigation"/>
</p:tagLst>
</file>

<file path=ppt/tags/tag649.xml><?xml version="1.0" encoding="utf-8"?>
<p:tagLst xmlns:p="http://schemas.openxmlformats.org/presentationml/2006/main">
  <p:tag name="KSO_WM_SLIDE_BACKGROUND_TYPE" val="navigation"/>
</p:tagLst>
</file>

<file path=ppt/tags/tag65.xml><?xml version="1.0" encoding="utf-8"?>
<p:tagLst xmlns:p="http://schemas.openxmlformats.org/presentationml/2006/main">
  <p:tag name="KSO_WM_SLIDE_BACKGROUND_TYPE" val="general"/>
</p:tagLst>
</file>

<file path=ppt/tags/tag650.xml><?xml version="1.0" encoding="utf-8"?>
<p:tagLst xmlns:p="http://schemas.openxmlformats.org/presentationml/2006/main">
  <p:tag name="KSO_WM_SLIDE_BACKGROUND_TYPE" val="navigation"/>
</p:tagLst>
</file>

<file path=ppt/tags/tag651.xml><?xml version="1.0" encoding="utf-8"?>
<p:tagLst xmlns:p="http://schemas.openxmlformats.org/presentationml/2006/main">
  <p:tag name="KSO_WM_SLIDE_BACKGROUND_TYPE" val="navigation"/>
</p:tagLst>
</file>

<file path=ppt/tags/tag652.xml><?xml version="1.0" encoding="utf-8"?>
<p:tagLst xmlns:p="http://schemas.openxmlformats.org/presentationml/2006/main">
  <p:tag name="KSO_WM_SLIDE_BACKGROUND_TYPE" val="navigation"/>
</p:tagLst>
</file>

<file path=ppt/tags/tag653.xml><?xml version="1.0" encoding="utf-8"?>
<p:tagLst xmlns:p="http://schemas.openxmlformats.org/presentationml/2006/main">
  <p:tag name="KSO_WM_SLIDE_BACKGROUND_TYPE" val="navigation"/>
</p:tagLst>
</file>

<file path=ppt/tags/tag6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9ee6b86380bf4ba7b5f16691987c2cb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c31a6b7b577b4e66bd8525ef6110584d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5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8dd84e7e6a54414eaa1c5c81aeeecd0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b0b3736a4f74624ae373e80639a0484"/>
  <p:tag name="KSO_WM_SLIDE_BACKGROUND_TYPE" val="belt"/>
</p:tagLst>
</file>

<file path=ppt/tags/tag6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6134b791c8864cfd8a9adcabc3fe304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9db1a6fabab489ba1918cc6e369dead"/>
  <p:tag name="KSO_WM_SLIDE_BACKGROUND_TYPE" val="belt"/>
</p:tagLst>
</file>

<file path=ppt/tags/tag6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elt"/>
  <p:tag name="KSO_WM_UNIT_LINE_FORE_SCHEMECOLOR_INDEX_BRIGHTNESS" val="-0.05"/>
  <p:tag name="KSO_WM_UNIT_LINE_FORE_SCHEMECOLOR_INDEX" val="14"/>
  <p:tag name="KSO_WM_UNIT_LINE_FILL_TYPE" val="2"/>
</p:tagLst>
</file>

<file path=ppt/tags/tag6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elt"/>
</p:tagLst>
</file>

<file path=ppt/tags/tag659.xml><?xml version="1.0" encoding="utf-8"?>
<p:tagLst xmlns:p="http://schemas.openxmlformats.org/presentationml/2006/main">
  <p:tag name="KSO_WM_SLIDE_BACKGROUND_TYPE" val="belt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e5406dc9000a4622b14c4715a5a1e97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8ec1a07a82d478fb09b80fb42532963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60.xml><?xml version="1.0" encoding="utf-8"?>
<p:tagLst xmlns:p="http://schemas.openxmlformats.org/presentationml/2006/main">
  <p:tag name="KSO_WM_SLIDE_BACKGROUND_TYPE" val="belt"/>
</p:tagLst>
</file>

<file path=ppt/tags/tag661.xml><?xml version="1.0" encoding="utf-8"?>
<p:tagLst xmlns:p="http://schemas.openxmlformats.org/presentationml/2006/main">
  <p:tag name="KSO_WM_SLIDE_BACKGROUND_TYPE" val="belt"/>
</p:tagLst>
</file>

<file path=ppt/tags/tag662.xml><?xml version="1.0" encoding="utf-8"?>
<p:tagLst xmlns:p="http://schemas.openxmlformats.org/presentationml/2006/main">
  <p:tag name="KSO_WM_SLIDE_BACKGROUND_TYPE" val="belt"/>
</p:tagLst>
</file>

<file path=ppt/tags/tag663.xml><?xml version="1.0" encoding="utf-8"?>
<p:tagLst xmlns:p="http://schemas.openxmlformats.org/presentationml/2006/main">
  <p:tag name="KSO_WM_SLIDE_BACKGROUND_TYPE" val="belt"/>
</p:tagLst>
</file>

<file path=ppt/tags/tag664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15899"/>
</p:tagLst>
</file>

<file path=ppt/tags/tag665.xml><?xml version="1.0" encoding="utf-8"?>
<p:tagLst xmlns:p="http://schemas.openxmlformats.org/presentationml/2006/main">
  <p:tag name="KSO_WM_TEMPLATE_CATEGORY" val="custom"/>
  <p:tag name="KSO_WM_TEMPLATE_INDEX" val="20215899"/>
</p:tagLst>
</file>

<file path=ppt/tags/tag666.xml><?xml version="1.0" encoding="utf-8"?>
<p:tagLst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899_1*a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此处编辑标题内容"/>
  <p:tag name="KSO_WM_CHIP_GROUPID" val="5ebd089d0ac41c4a0a525421"/>
  <p:tag name="KSO_WM_CHIP_XID" val="5ebd089d0ac41c4a0a525422"/>
  <p:tag name="KSO_WM_UNIT_DEC_AREA_ID" val="90d5432e68ca4b8aaa8c44c183e71d71"/>
  <p:tag name="KSO_WM_CHIP_FILLAREA_FILL_RULE" val="{&quot;fill_align&quot;:&quot;cm&quot;,&quot;fill_mode&quot;:&quot;adaptive&quot;,&quot;sacle_strategy&quot;:&quot;smart&quot;}"/>
  <p:tag name="KSO_WM_ASSEMBLE_CHIP_INDEX" val="3c69a9ac444b4e7fa3756641b10e9822"/>
  <p:tag name="KSO_WM_UNIT_TEXT_FILL_FORE_SCHEMECOLOR_INDEX_BRIGHTNESS" val="0.15"/>
  <p:tag name="KSO_WM_UNIT_TEXT_FILL_FORE_SCHEMECOLOR_INDEX" val="13"/>
  <p:tag name="KSO_WM_UNIT_TEXT_FILL_TYPE" val="1"/>
  <p:tag name="KSO_WM_TEMPLATE_ASSEMBLE_XID" val="5fbc7ca99532eafaafd12d69"/>
  <p:tag name="KSO_WM_TEMPLATE_ASSEMBLE_GROUPID" val="5fbc7ca99532eafaafd12d69"/>
</p:tagLst>
</file>

<file path=ppt/tags/tag667.xml><?xml version="1.0" encoding="utf-8"?>
<p:tagLst xmlns:p="http://schemas.openxmlformats.org/presentationml/2006/main">
  <p:tag name="KSO_WM_UNIT_DEFAULT_FONT" val="18;24;2"/>
  <p:tag name="KSO_WM_UNIT_BLOCK" val="0"/>
  <p:tag name="KSO_WM_UNIT_ISCONTENTSTITLE" val="0"/>
  <p:tag name="KSO_WM_UNIT_ISNUMDGMTITLE" val="0"/>
  <p:tag name="KSO_WM_UNIT_SUBTYPE" val="b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15899_1*f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汇报人姓名"/>
  <p:tag name="KSO_WM_CHIP_GROUPID" val="5ebd089d0ac41c4a0a525421"/>
  <p:tag name="KSO_WM_CHIP_XID" val="5ebd089d0ac41c4a0a525422"/>
  <p:tag name="KSO_WM_UNIT_DEC_AREA_ID" val="68a0a76c5d1b497aa39affdc07991195"/>
  <p:tag name="KSO_WM_CHIP_FILLAREA_FILL_RULE" val="{&quot;fill_align&quot;:&quot;cm&quot;,&quot;fill_mode&quot;:&quot;adaptive&quot;,&quot;sacle_strategy&quot;:&quot;smart&quot;}"/>
  <p:tag name="KSO_WM_ASSEMBLE_CHIP_INDEX" val="3c69a9ac444b4e7fa3756641b10e9822"/>
  <p:tag name="KSO_WM_UNIT_TEXT_FILL_FORE_SCHEMECOLOR_INDEX_BRIGHTNESS" val="0.35"/>
  <p:tag name="KSO_WM_UNIT_TEXT_FILL_FORE_SCHEMECOLOR_INDEX" val="13"/>
  <p:tag name="KSO_WM_UNIT_TEXT_FILL_TYPE" val="1"/>
  <p:tag name="KSO_WM_TEMPLATE_ASSEMBLE_XID" val="5fbc7ca99532eafaafd12d69"/>
  <p:tag name="KSO_WM_TEMPLATE_ASSEMBLE_GROUPID" val="5fbc7ca99532eafaafd12d69"/>
</p:tagLst>
</file>

<file path=ppt/tags/tag668.xml><?xml version="1.0" encoding="utf-8"?>
<p:tagLst xmlns:p="http://schemas.openxmlformats.org/presentationml/2006/main">
  <p:tag name="KSO_WM_CHIP_INFOS" val="{&quot;layout_type&quot;:&quot;forleft&quot;,&quot;slide_type&quot;:[&quot;title&quot;],&quot;aspect_ratio&quot;:&quot;16:9&quot;}"/>
  <p:tag name="KSO_WM_CHIP_XID" val="5ebe041a0ac41c4a0a52557b"/>
  <p:tag name="KSO_WM_CHIP_FILLPROP" val="[[{&quot;fill_id&quot;:&quot;d4089bcb58db42069348158c66880bc0&quot;,&quot;fill_align&quot;:&quot;cm&quot;,&quot;text_align&quot;:&quot;lm&quot;,&quot;text_direction&quot;:&quot;horizontal&quot;,&quot;chip_types&quot;:[&quot;text&quot;,&quot;header&quot;]}]]"/>
  <p:tag name="KSO_WM_SLIDE_ID" val="custom20215899_1"/>
  <p:tag name="KSO_WM_TEMPLATE_SUBCATEGORY" val="21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SLIDE_SIZE" val="380*460"/>
  <p:tag name="KSO_WM_SLIDE_POSITION" val="60*39"/>
  <p:tag name="KSO_WM_TAG_VERSION" val="1.0"/>
  <p:tag name="KSO_WM_BEAUTIFY_FLAG" val="#wm#"/>
  <p:tag name="KSO_WM_TEMPLATE_CATEGORY" val="custom"/>
  <p:tag name="KSO_WM_TEMPLATE_INDEX" val="20215899"/>
  <p:tag name="KSO_WM_SLIDE_LAYOUT" val="a_f"/>
  <p:tag name="KSO_WM_SLIDE_LAYOUT_CNT" val="1_1"/>
  <p:tag name="KSO_WM_CHIP_GROUPID" val="5ebf6661ddc3daf3fef3f760"/>
  <p:tag name="KSO_WM_SLIDE_LAYOUT_INFO" val="{&quot;id&quot;:&quot;2020-11-24T11:23:31&quot;,&quot;maxSize&quot;:{&quot;size1&quot;:59.40293330439816},&quot;minSize&quot;:{&quot;size1&quot;:47.80293330439815},&quot;normalSize&quot;:{&quot;size1&quot;:56.80293330439815},&quot;subLayout&quot;:[{&quot;id&quot;:&quot;2020-11-24T11:23:31&quot;,&quot;margin&quot;:{&quot;bottom&quot;:0.131022647023201,&quot;left&quot;:3.3866944313049316,&quot;right&quot;:17.074310302734375,&quot;top&quot;:5.731644630432129},&quot;type&quot;:0},{&quot;id&quot;:&quot;2020-11-24T11:23:31&quot;,&quot;margin&quot;:{&quot;bottom&quot;:5.731666564941406,&quot;left&quot;:3.3866944313049316,&quot;right&quot;:17.074310302734375,&quot;top&quot;:0.1801326721906662},&quot;type&quot;:0}],&quot;type&quot;:0}"/>
  <p:tag name="KSO_WM_SLIDE_BK_DARK_LIGHT" val="2"/>
  <p:tag name="KSO_WM_SLIDE_BACKGROUND_TYPE" val="general"/>
  <p:tag name="KSO_WM_SLIDE_SUPPORT_FEATURE_TYPE" val="0"/>
  <p:tag name="KSO_WM_TEMPLATE_MASTER_THUMB_INDEX" val="12"/>
  <p:tag name="KSO_WM_TEMPLATE_ASSEMBLE_XID" val="5fbc7ca99532eafaafd12d69"/>
  <p:tag name="KSO_WM_TEMPLATE_ASSEMBLE_GROUPID" val="5fbc7ca99532eafaafd12d69"/>
  <p:tag name="KSO_WM_SPECIAL_SOURCE" val="bdnull"/>
</p:tagLst>
</file>

<file path=ppt/tags/tag669.xml><?xml version="1.0" encoding="utf-8"?>
<p:tagLst xmlns:p="http://schemas.openxmlformats.org/presentationml/2006/main">
  <p:tag name="KSO_WM_BEAUTIFY_FLAG" val="#wm#"/>
  <p:tag name="KSO_WM_TEMPLATE_CATEGORY" val="custom"/>
  <p:tag name="KSO_WM_TEMPLATE_INDEX" val="20215899"/>
  <p:tag name="KSO_WM_SPECIAL_SOURCE" val="bdnull"/>
</p:tagLst>
</file>

<file path=ppt/tags/tag67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feef736d622241eb8e0af786f56c6e4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83f36da13f04346bb2a4b1ffc29dcad"/>
  <p:tag name="KSO_WM_SLIDE_BACKGROUND_TYPE" val="frame"/>
</p:tagLst>
</file>

<file path=ppt/tags/tag670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  <p:tag name="KSO_WM_SLIDE_BACKGROUND_TYPE" val="general"/>
  <p:tag name="WM_BEAUTIFY_SHAPE_IDENTITY" val="{d6f46d74-c441-4c1b-b072-ffde0bd185ea}"/>
</p:tagLst>
</file>

<file path=ppt/tags/tag6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  <p:tag name="KSO_WM_SLIDE_BACKGROUND_TYPE" val="general"/>
  <p:tag name="WM_BEAUTIFY_SHAPE_IDENTITY" val="{483bc641-ffe4-40ea-bdd5-915f7b9ce980}"/>
</p:tagLst>
</file>

<file path=ppt/tags/tag6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6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674.xml><?xml version="1.0" encoding="utf-8"?>
<p:tagLst xmlns:p="http://schemas.openxmlformats.org/presentationml/2006/main">
  <p:tag name="KSO_WM_UNIT_PLACING_PICTURE_USER_VIEWPORT" val="{&quot;height&quot;:8490,&quot;width&quot;:15072}"/>
</p:tagLst>
</file>

<file path=ppt/tags/tag675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  <p:tag name="KSO_WM_SLIDE_ITEM_CNT" val="3"/>
</p:tagLst>
</file>

<file path=ppt/tags/tag676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  <p:tag name="KSO_WM_SLIDE_BACKGROUND_TYPE" val="general"/>
  <p:tag name="WM_BEAUTIFY_SHAPE_IDENTITY" val="{d6f46d74-c441-4c1b-b072-ffde0bd185ea}"/>
</p:tagLst>
</file>

<file path=ppt/tags/tag6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  <p:tag name="KSO_WM_SLIDE_BACKGROUND_TYPE" val="general"/>
  <p:tag name="WM_BEAUTIFY_SHAPE_IDENTITY" val="{483bc641-ffe4-40ea-bdd5-915f7b9ce980}"/>
</p:tagLst>
</file>

<file path=ppt/tags/tag6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6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9c882b7c78994080aa3c796fc999222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796f70ea0b84c328ebdaf9e50f73980"/>
  <p:tag name="KSO_WM_SLIDE_BACKGROUND_TYPE" val="frame"/>
</p:tagLst>
</file>

<file path=ppt/tags/tag680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681.xml><?xml version="1.0" encoding="utf-8"?>
<p:tagLst xmlns:p="http://schemas.openxmlformats.org/presentationml/2006/main">
  <p:tag name="KSO_WM_BEAUTIFY_FLAG" val="#wm#"/>
  <p:tag name="KSO_WM_TEMPLATE_CATEGORY" val="custom"/>
  <p:tag name="KSO_WM_TEMPLATE_INDEX" val="20215899"/>
  <p:tag name="KSO_WM_SPECIAL_SOURCE" val="bdnull"/>
</p:tagLst>
</file>

<file path=ppt/tags/tag682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  <p:tag name="KSO_WM_SLIDE_BACKGROUND_TYPE" val="general"/>
  <p:tag name="WM_BEAUTIFY_SHAPE_IDENTITY" val="{d6f46d74-c441-4c1b-b072-ffde0bd185ea}"/>
</p:tagLst>
</file>

<file path=ppt/tags/tag6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  <p:tag name="KSO_WM_SLIDE_BACKGROUND_TYPE" val="general"/>
  <p:tag name="WM_BEAUTIFY_SHAPE_IDENTITY" val="{483bc641-ffe4-40ea-bdd5-915f7b9ce980}"/>
</p:tagLst>
</file>

<file path=ppt/tags/tag6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6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686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687.xml><?xml version="1.0" encoding="utf-8"?>
<p:tagLst xmlns:p="http://schemas.openxmlformats.org/presentationml/2006/main">
  <p:tag name="KSO_WM_SPECIAL_SOURCE" val="bdnull"/>
</p:tagLst>
</file>

<file path=ppt/tags/tag688.xml><?xml version="1.0" encoding="utf-8"?>
<p:tagLst xmlns:p="http://schemas.openxmlformats.org/presentationml/2006/main">
  <p:tag name="KSO_WM_BEAUTIFY_FLAG" val="#wm#"/>
  <p:tag name="KSO_WM_TEMPLATE_CATEGORY" val="custom"/>
  <p:tag name="KSO_WM_TEMPLATE_INDEX" val="20215899"/>
  <p:tag name="KSO_WM_SPECIAL_SOURCE" val="bdnull"/>
</p:tagLst>
</file>

<file path=ppt/tags/tag689.xml><?xml version="1.0" encoding="utf-8"?>
<p:tagLst xmlns:p="http://schemas.openxmlformats.org/presentationml/2006/main">
  <p:tag name="KSO_WM_SPECIAL_SOURCE" val="bdnull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frame"/>
  <p:tag name="KSO_WM_UNIT_LINE_FORE_SCHEMECOLOR_INDEX_BRIGHTNESS" val="-0.05"/>
  <p:tag name="KSO_WM_UNIT_LINE_FORE_SCHEMECOLOR_INDEX" val="14"/>
  <p:tag name="KSO_WM_UNIT_LINE_FILL_TYPE" val="2"/>
</p:tagLst>
</file>

<file path=ppt/tags/tag690.xml><?xml version="1.0" encoding="utf-8"?>
<p:tagLst xmlns:p="http://schemas.openxmlformats.org/presentationml/2006/main">
  <p:tag name="KSO_WM_BEAUTIFY_FLAG" val="#wm#"/>
  <p:tag name="KSO_WM_TEMPLATE_CATEGORY" val="custom"/>
  <p:tag name="KSO_WM_TEMPLATE_INDEX" val="20215899"/>
  <p:tag name="KSO_WM_SPECIAL_SOURCE" val="bdnull"/>
</p:tagLst>
</file>

<file path=ppt/tags/tag691.xml><?xml version="1.0" encoding="utf-8"?>
<p:tagLst xmlns:p="http://schemas.openxmlformats.org/presentationml/2006/main">
  <p:tag name="KSO_WM_SPECIAL_SOURCE" val="bdnull"/>
</p:tagLst>
</file>

<file path=ppt/tags/tag692.xml><?xml version="1.0" encoding="utf-8"?>
<p:tagLst xmlns:p="http://schemas.openxmlformats.org/presentationml/2006/main">
  <p:tag name="KSO_WM_BEAUTIFY_FLAG" val="#wm#"/>
  <p:tag name="KSO_WM_TEMPLATE_CATEGORY" val="custom"/>
  <p:tag name="KSO_WM_TEMPLATE_INDEX" val="20215899"/>
  <p:tag name="KSO_WM_SPECIAL_SOURCE" val="bdnull"/>
</p:tagLst>
</file>

<file path=ppt/tags/tag693.xml><?xml version="1.0" encoding="utf-8"?>
<p:tagLst xmlns:p="http://schemas.openxmlformats.org/presentationml/2006/main">
  <p:tag name="KSO_WM_SPECIAL_SOURCE" val="bdnull"/>
</p:tagLst>
</file>

<file path=ppt/tags/tag694.xml><?xml version="1.0" encoding="utf-8"?>
<p:tagLst xmlns:p="http://schemas.openxmlformats.org/presentationml/2006/main">
  <p:tag name="KSO_WM_SPECIAL_SOURCE" val="bdnull"/>
</p:tagLst>
</file>

<file path=ppt/tags/tag69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899_48*b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739137925a4343fea1b8d27372bad086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6ff19b4194f34c1badbb32746fdb842f"/>
  <p:tag name="KSO_WM_UNIT_TEXT_FILL_FORE_SCHEMECOLOR_INDEX_BRIGHTNESS" val="0.35"/>
  <p:tag name="KSO_WM_UNIT_TEXT_FILL_FORE_SCHEMECOLOR_INDEX" val="13"/>
  <p:tag name="KSO_WM_UNIT_TEXT_FILL_TYPE" val="1"/>
</p:tagLst>
</file>

<file path=ppt/tags/tag696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899_48*a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谢谢观看"/>
  <p:tag name="KSO_WM_UNIT_DEFAULT_FONT" val="60;74;4"/>
  <p:tag name="KSO_WM_UNIT_BLOCK" val="0"/>
  <p:tag name="KSO_WM_UNIT_DEC_AREA_ID" val="3060a07382e64f3d86747cda08d2611a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6ff19b4194f34c1badbb32746fdb842f"/>
  <p:tag name="KSO_WM_UNIT_TEXT_FILL_FORE_SCHEMECOLOR_INDEX_BRIGHTNESS" val="0.15"/>
  <p:tag name="KSO_WM_UNIT_TEXT_FILL_FORE_SCHEMECOLOR_INDEX" val="13"/>
  <p:tag name="KSO_WM_UNIT_TEXT_FILL_TYPE" val="1"/>
  <p:tag name="KSO_WM_UNIT_SMARTLAYOUT_COMPRESS_INFO" val="{&#10;    &quot;id&quot;: &quot;2020-11-24T11:23:35&quot;,&#10;    &quot;max&quot;: 2.5207038902408385e-05,&#10;    &quot;parentMax&quot;: {&#10;        &quot;max&quot;: 19.57477756980836&#10;    },&#10;    &quot;topChanged&quot;: 0&#10;}&#10;"/>
  <p:tag name="KSO_WM_UNIT_LAST_MAX_FONTSIZE" val="1320"/>
</p:tagLst>
</file>

<file path=ppt/tags/tag697.xml><?xml version="1.0" encoding="utf-8"?>
<p:tagLst xmlns:p="http://schemas.openxmlformats.org/presentationml/2006/main">
  <p:tag name="KSO_WM_BEAUTIFY_FLAG" val="#wm#"/>
  <p:tag name="KSO_WM_TEMPLATE_CATEGORY" val="custom"/>
  <p:tag name="KSO_WM_TEMPLATE_INDEX" val="20215899"/>
  <p:tag name="KSO_WM_CHIP_INFOS" val="{&quot;layout_type&quot;:&quot;forleft&quot;,&quot;slide_type&quot;:[&quot;endPage&quot;],&quot;aspect_ratio&quot;:&quot;16:9&quot;}"/>
  <p:tag name="KSO_WM_CHIP_XID" val="5ec34a930ac41c4a0a525d3b"/>
  <p:tag name="KSO_WM_CHIP_FILLPROP" val="[[{&quot;fill_id&quot;:&quot;d4089bcb58db42069348158c66880bc0&quot;,&quot;fill_align&quot;:&quot;cm&quot;,&quot;text_align&quot;:&quot;lm&quot;,&quot;text_direction&quot;:&quot;horizontal&quot;,&quot;chip_types&quot;:[&quot;text&quot;,&quot;header&quot;]}]]"/>
  <p:tag name="KSO_WM_SLIDE_ID" val="custom20215899_48"/>
  <p:tag name="KSO_WM_TEMPLATE_SUBCATEGORY" val="21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48"/>
  <p:tag name="KSO_WM_SLIDE_SIZE" val="380*460"/>
  <p:tag name="KSO_WM_SLIDE_POSITION" val="60*39"/>
  <p:tag name="KSO_WM_TAG_VERSION" val="1.0"/>
  <p:tag name="KSO_WM_SLIDE_LAYOUT" val="a_b"/>
  <p:tag name="KSO_WM_SLIDE_LAYOUT_CNT" val="1_1"/>
  <p:tag name="KSO_WM_CHIP_GROUPID" val="5ebf6661ddc3daf3fef3f760"/>
  <p:tag name="KSO_WM_SLIDE_LAYOUT_INFO" val="{&quot;id&quot;:&quot;2020-11-24T11:23:35&quot;,&quot;maxSize&quot;:{&quot;size1&quot;:56.5262289541739},&quot;minSize&quot;:{&quot;size1&quot;:38.3262289541739},&quot;normalSize&quot;:{&quot;size1&quot;:42.70127014495013},&quot;subLayout&quot;:[{&quot;id&quot;:&quot;2020-11-24T11:23:35&quot;,&quot;margin&quot;:{&quot;bottom&quot;:0.20371492207050323,&quot;left&quot;:2.1166832447052,&quot;right&quot;:18.344322204589844,&quot;top&quot;:6.842560291290283},&quot;type&quot;:0},{&quot;id&quot;:&quot;2020-11-24T11:23:35&quot;,&quot;margin&quot;:{&quot;bottom&quot;:6.8425822257995605,&quot;left&quot;:2.1166832447052,&quot;right&quot;:18.344322204589844,&quot;top&quot;:0.2196183204650879},&quot;type&quot;:0}],&quot;type&quot;:0}"/>
  <p:tag name="KSO_WM_SLIDE_BK_DARK_LIGHT" val="2"/>
  <p:tag name="KSO_WM_SLIDE_BACKGROUND_TYPE" val="general"/>
  <p:tag name="KSO_WM_SLIDE_SUPPORT_FEATURE_TYPE" val="0"/>
  <p:tag name="KSO_WM_TEMPLATE_ASSEMBLE_XID" val="5fbc7ca99532eafaafd12d74"/>
  <p:tag name="KSO_WM_TEMPLATE_ASSEMBLE_GROUPID" val="5fb3905930a0f79ad1c7638d"/>
  <p:tag name="KSO_WM_SPECIAL_SOURCE" val="bdnull"/>
</p:tagLst>
</file>

<file path=ppt/tags/tag698.xml><?xml version="1.0" encoding="utf-8"?>
<p:tagLst xmlns:p="http://schemas.openxmlformats.org/presentationml/2006/main">
  <p:tag name="ISPRING_PRESENTATION_TITLE" val="互联网大数据模板"/>
  <p:tag name="KSO_DOCER_TEMPLATE_OPEN_ONCE_MARK" val="1"/>
  <p:tag name="COMMONDATA" val="eyJoZGlkIjoiNTgyMjI3NTE4YWI5MTg1ZWY3YjA5Nzg3YjcxMGM2NDcifQ=="/>
</p:tagLst>
</file>

<file path=ppt/tags/tag7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7"/>
  <p:tag name="KSO_WM_UNIT_ID" val="chip20215899_1*i*7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frame"/>
</p:tagLst>
</file>

<file path=ppt/tags/tag71.xml><?xml version="1.0" encoding="utf-8"?>
<p:tagLst xmlns:p="http://schemas.openxmlformats.org/presentationml/2006/main">
  <p:tag name="KSO_WM_SLIDE_BACKGROUND_TYPE" val="frame"/>
</p:tagLst>
</file>

<file path=ppt/tags/tag72.xml><?xml version="1.0" encoding="utf-8"?>
<p:tagLst xmlns:p="http://schemas.openxmlformats.org/presentationml/2006/main">
  <p:tag name="KSO_WM_SLIDE_BACKGROUND_TYPE" val="frame"/>
</p:tagLst>
</file>

<file path=ppt/tags/tag73.xml><?xml version="1.0" encoding="utf-8"?>
<p:tagLst xmlns:p="http://schemas.openxmlformats.org/presentationml/2006/main">
  <p:tag name="KSO_WM_SLIDE_BACKGROUND_TYPE" val="frame"/>
</p:tagLst>
</file>

<file path=ppt/tags/tag74.xml><?xml version="1.0" encoding="utf-8"?>
<p:tagLst xmlns:p="http://schemas.openxmlformats.org/presentationml/2006/main">
  <p:tag name="KSO_WM_SLIDE_BACKGROUND_TYPE" val="frame"/>
</p:tagLst>
</file>

<file path=ppt/tags/tag75.xml><?xml version="1.0" encoding="utf-8"?>
<p:tagLst xmlns:p="http://schemas.openxmlformats.org/presentationml/2006/main">
  <p:tag name="KSO_WM_SLIDE_BACKGROUND_TYPE" val="frame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92625d254c42479d9c23db5ef6838e7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567d15351f2495fb44ef9ac24d12940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7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d338c70c7b6b41f8856cdd962ff8556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d32451dcb8448c4ba89440739b37282"/>
  <p:tag name="KSO_WM_SLIDE_BACKGROUND_TYPE" val="leftRight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666c0d3bf15f4478a5583a6462e22ee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95d7b0a8d5654edd9065824dc49e75a7"/>
  <p:tag name="KSO_WM_SLIDE_BACKGROUND_TYPE" val="leftRight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leftRight"/>
  <p:tag name="KSO_WM_UNIT_LINE_FORE_SCHEMECOLOR_INDEX_BRIGHTNESS" val="-0.05"/>
  <p:tag name="KSO_WM_UNIT_LINE_FORE_SCHEMECOLOR_INDEX" val="14"/>
  <p:tag name="KSO_WM_UNIT_LINE_FILL_TYPE" val="2"/>
</p:tagLst>
</file>

<file path=ppt/tags/tag8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8"/>
  <p:tag name="KSO_WM_UNIT_ID" val="chip20215899_1*i*8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leftRight"/>
</p:tagLst>
</file>

<file path=ppt/tags/tag81.xml><?xml version="1.0" encoding="utf-8"?>
<p:tagLst xmlns:p="http://schemas.openxmlformats.org/presentationml/2006/main">
  <p:tag name="KSO_WM_SLIDE_BACKGROUND_TYPE" val="leftRight"/>
</p:tagLst>
</file>

<file path=ppt/tags/tag82.xml><?xml version="1.0" encoding="utf-8"?>
<p:tagLst xmlns:p="http://schemas.openxmlformats.org/presentationml/2006/main">
  <p:tag name="KSO_WM_SLIDE_BACKGROUND_TYPE" val="leftRight"/>
</p:tagLst>
</file>

<file path=ppt/tags/tag83.xml><?xml version="1.0" encoding="utf-8"?>
<p:tagLst xmlns:p="http://schemas.openxmlformats.org/presentationml/2006/main">
  <p:tag name="KSO_WM_SLIDE_BACKGROUND_TYPE" val="leftRight"/>
</p:tagLst>
</file>

<file path=ppt/tags/tag84.xml><?xml version="1.0" encoding="utf-8"?>
<p:tagLst xmlns:p="http://schemas.openxmlformats.org/presentationml/2006/main">
  <p:tag name="KSO_WM_SLIDE_BACKGROUND_TYPE" val="leftRight"/>
</p:tagLst>
</file>

<file path=ppt/tags/tag85.xml><?xml version="1.0" encoding="utf-8"?>
<p:tagLst xmlns:p="http://schemas.openxmlformats.org/presentationml/2006/main">
  <p:tag name="KSO_WM_SLIDE_BACKGROUND_TYPE" val="leftRight"/>
</p:tagLst>
</file>

<file path=ppt/tags/tag86.xml><?xml version="1.0" encoding="utf-8"?>
<p:tagLst xmlns:p="http://schemas.openxmlformats.org/presentationml/2006/main">
  <p:tag name="KSO_WM_SLIDE_BACKGROUND_TYPE" val="leftRight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427f418b0a4e4c17b0ab9a57f1f1e6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208ce68e9ef478cb859fd24eeefccaf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8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9b6746b9694d48d2bc681b54e8853e7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1975d0e58614ca09fe33a1abfc241a0"/>
  <p:tag name="KSO_WM_SLIDE_BACKGROUND_TYPE" val="topBottom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dd723d7032bf49f9a8e63db7a09fce9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91ea9c4a138423389e3a9e7acd25fb9"/>
  <p:tag name="KSO_WM_SLIDE_BACKGROUND_TYPE" val="topBottom"/>
</p:tagLst>
</file>

<file path=ppt/tags/tag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9"/>
  <p:tag name="KSO_WM_UNIT_ID" val="chip20215899_1*i*9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topBottom"/>
  <p:tag name="KSO_WM_UNIT_LINE_FORE_SCHEMECOLOR_INDEX_BRIGHTNESS" val="-0.05"/>
  <p:tag name="KSO_WM_UNIT_LINE_FORE_SCHEMECOLOR_INDEX" val="14"/>
  <p:tag name="KSO_WM_UNIT_LINE_FILL_TYPE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topBottom"/>
</p:tagLst>
</file>

<file path=ppt/tags/tag92.xml><?xml version="1.0" encoding="utf-8"?>
<p:tagLst xmlns:p="http://schemas.openxmlformats.org/presentationml/2006/main">
  <p:tag name="KSO_WM_SLIDE_BACKGROUND_TYPE" val="topBottom"/>
</p:tagLst>
</file>

<file path=ppt/tags/tag93.xml><?xml version="1.0" encoding="utf-8"?>
<p:tagLst xmlns:p="http://schemas.openxmlformats.org/presentationml/2006/main">
  <p:tag name="KSO_WM_SLIDE_BACKGROUND_TYPE" val="topBottom"/>
</p:tagLst>
</file>

<file path=ppt/tags/tag94.xml><?xml version="1.0" encoding="utf-8"?>
<p:tagLst xmlns:p="http://schemas.openxmlformats.org/presentationml/2006/main">
  <p:tag name="KSO_WM_SLIDE_BACKGROUND_TYPE" val="topBottom"/>
</p:tagLst>
</file>

<file path=ppt/tags/tag95.xml><?xml version="1.0" encoding="utf-8"?>
<p:tagLst xmlns:p="http://schemas.openxmlformats.org/presentationml/2006/main">
  <p:tag name="KSO_WM_SLIDE_BACKGROUND_TYPE" val="topBottom"/>
</p:tagLst>
</file>

<file path=ppt/tags/tag96.xml><?xml version="1.0" encoding="utf-8"?>
<p:tagLst xmlns:p="http://schemas.openxmlformats.org/presentationml/2006/main">
  <p:tag name="KSO_WM_SLIDE_BACKGROUND_TYPE" val="topBottom"/>
</p:tagLst>
</file>

<file path=ppt/tags/tag97.xml><?xml version="1.0" encoding="utf-8"?>
<p:tagLst xmlns:p="http://schemas.openxmlformats.org/presentationml/2006/main">
  <p:tag name="KSO_WM_SLIDE_BACKGROUND_TYPE" val="topBottom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346e38eeba484c1fafe78474b4f6425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a4821514a2045d2a1147e793d3108da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498963d31eff4601a62edb77611c60a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03da22da1564a1fa9bf0935e8652545"/>
  <p:tag name="KSO_WM_SLIDE_BACKGROUND_TYPE" val="bottomTop"/>
</p:tagLst>
</file>

<file path=ppt/theme/theme1.xml><?xml version="1.0" encoding="utf-8"?>
<a:theme xmlns:a="http://schemas.openxmlformats.org/drawingml/2006/main" name="下载更多PPT模板，请登陆蘑菇创意www.imogu.cn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Adjacency">
      <a:dk1>
        <a:srgbClr val="000000"/>
      </a:dk1>
      <a:lt1>
        <a:srgbClr val="FFFFFF"/>
      </a:lt1>
      <a:dk2>
        <a:srgbClr val="D6D2EF"/>
      </a:dk2>
      <a:lt2>
        <a:srgbClr val="EAE7F8"/>
      </a:lt2>
      <a:accent1>
        <a:srgbClr val="564D8C"/>
      </a:accent1>
      <a:accent2>
        <a:srgbClr val="2F6096"/>
      </a:accent2>
      <a:accent3>
        <a:srgbClr val="256E80"/>
      </a:accent3>
      <a:accent4>
        <a:srgbClr val="37765F"/>
      </a:accent4>
      <a:accent5>
        <a:srgbClr val="5D774C"/>
      </a:accent5>
      <a:accent6>
        <a:srgbClr val="8B744B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Adjacency">
      <a:dk1>
        <a:srgbClr val="000000"/>
      </a:dk1>
      <a:lt1>
        <a:srgbClr val="FFFFFF"/>
      </a:lt1>
      <a:dk2>
        <a:srgbClr val="D6D2EF"/>
      </a:dk2>
      <a:lt2>
        <a:srgbClr val="EAE7F8"/>
      </a:lt2>
      <a:accent1>
        <a:srgbClr val="564D8C"/>
      </a:accent1>
      <a:accent2>
        <a:srgbClr val="2F6096"/>
      </a:accent2>
      <a:accent3>
        <a:srgbClr val="256E80"/>
      </a:accent3>
      <a:accent4>
        <a:srgbClr val="37765F"/>
      </a:accent4>
      <a:accent5>
        <a:srgbClr val="5D774C"/>
      </a:accent5>
      <a:accent6>
        <a:srgbClr val="8B744B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Adjacency">
      <a:dk1>
        <a:srgbClr val="000000"/>
      </a:dk1>
      <a:lt1>
        <a:srgbClr val="FFFFFF"/>
      </a:lt1>
      <a:dk2>
        <a:srgbClr val="D6D2EF"/>
      </a:dk2>
      <a:lt2>
        <a:srgbClr val="EAE7F8"/>
      </a:lt2>
      <a:accent1>
        <a:srgbClr val="564D8C"/>
      </a:accent1>
      <a:accent2>
        <a:srgbClr val="2F6096"/>
      </a:accent2>
      <a:accent3>
        <a:srgbClr val="256E80"/>
      </a:accent3>
      <a:accent4>
        <a:srgbClr val="37765F"/>
      </a:accent4>
      <a:accent5>
        <a:srgbClr val="5D774C"/>
      </a:accent5>
      <a:accent6>
        <a:srgbClr val="8B744B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Adjacency">
      <a:dk1>
        <a:srgbClr val="000000"/>
      </a:dk1>
      <a:lt1>
        <a:srgbClr val="FFFFFF"/>
      </a:lt1>
      <a:dk2>
        <a:srgbClr val="D6D2EF"/>
      </a:dk2>
      <a:lt2>
        <a:srgbClr val="EAE7F8"/>
      </a:lt2>
      <a:accent1>
        <a:srgbClr val="564D8C"/>
      </a:accent1>
      <a:accent2>
        <a:srgbClr val="2F6096"/>
      </a:accent2>
      <a:accent3>
        <a:srgbClr val="256E80"/>
      </a:accent3>
      <a:accent4>
        <a:srgbClr val="37765F"/>
      </a:accent4>
      <a:accent5>
        <a:srgbClr val="5D774C"/>
      </a:accent5>
      <a:accent6>
        <a:srgbClr val="8B744B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​​">
  <a:themeElements>
    <a:clrScheme name="Adjacency">
      <a:dk1>
        <a:srgbClr val="000000"/>
      </a:dk1>
      <a:lt1>
        <a:srgbClr val="FFFFFF"/>
      </a:lt1>
      <a:dk2>
        <a:srgbClr val="D6D2EF"/>
      </a:dk2>
      <a:lt2>
        <a:srgbClr val="EAE7F8"/>
      </a:lt2>
      <a:accent1>
        <a:srgbClr val="564D8C"/>
      </a:accent1>
      <a:accent2>
        <a:srgbClr val="2F6096"/>
      </a:accent2>
      <a:accent3>
        <a:srgbClr val="256E80"/>
      </a:accent3>
      <a:accent4>
        <a:srgbClr val="37765F"/>
      </a:accent4>
      <a:accent5>
        <a:srgbClr val="5D774C"/>
      </a:accent5>
      <a:accent6>
        <a:srgbClr val="8B744B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309</Words>
  <Application>WPS 演示</Application>
  <PresentationFormat>宽屏</PresentationFormat>
  <Paragraphs>66</Paragraphs>
  <Slides>15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15</vt:i4>
      </vt:variant>
    </vt:vector>
  </HeadingPairs>
  <TitlesOfParts>
    <vt:vector size="32" baseType="lpstr">
      <vt:lpstr>Arial</vt:lpstr>
      <vt:lpstr>宋体</vt:lpstr>
      <vt:lpstr>Wingdings</vt:lpstr>
      <vt:lpstr>微软雅黑</vt:lpstr>
      <vt:lpstr>Calibri</vt:lpstr>
      <vt:lpstr>汉仪旗黑-85S</vt:lpstr>
      <vt:lpstr>黑体</vt:lpstr>
      <vt:lpstr>Wingdings</vt:lpstr>
      <vt:lpstr>幼圆</vt:lpstr>
      <vt:lpstr>Arial Unicode MS</vt:lpstr>
      <vt:lpstr>Calibri Light</vt:lpstr>
      <vt:lpstr>下载更多PPT模板，请登陆蘑菇创意www.imogu.cn </vt:lpstr>
      <vt:lpstr>2_Office 主题​​</vt:lpstr>
      <vt:lpstr>1_Office 主题​​</vt:lpstr>
      <vt:lpstr>3_Office 主题​​</vt:lpstr>
      <vt:lpstr>4_Office 主题​​</vt:lpstr>
      <vt:lpstr>5_Office 主题​​</vt:lpstr>
      <vt:lpstr>KubeEdge 边缘自治</vt:lpstr>
      <vt:lpstr>PowerPoint 演示文稿</vt:lpstr>
      <vt:lpstr>PowerPoint 演示文稿</vt:lpstr>
      <vt:lpstr>PowerPoint 演示文稿</vt:lpstr>
      <vt:lpstr>模块间通信</vt:lpstr>
      <vt:lpstr>PowerPoint 演示文稿</vt:lpstr>
      <vt:lpstr>EdgeController</vt:lpstr>
      <vt:lpstr>EdgeHub</vt:lpstr>
      <vt:lpstr>EdgeHub 下发元数据</vt:lpstr>
      <vt:lpstr>MetaManager</vt:lpstr>
      <vt:lpstr>MetaManager 持久化和传递数据</vt:lpstr>
      <vt:lpstr>Edged</vt:lpstr>
      <vt:lpstr>DeviceController</vt:lpstr>
      <vt:lpstr>云边断开连接</vt:lpstr>
      <vt:lpstr>THANK YOU  FOR WATCHING 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互联网大数据模板</dc:title>
  <dc:creator>Administrator</dc:creator>
  <cp:lastModifiedBy>何红泽</cp:lastModifiedBy>
  <cp:revision>323</cp:revision>
  <dcterms:created xsi:type="dcterms:W3CDTF">2017-04-06T04:02:00Z</dcterms:created>
  <dcterms:modified xsi:type="dcterms:W3CDTF">2022-05-12T06:58:37Z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2052-11.1.0.11636</vt:lpwstr>
  </property>
  <property fmtid="{D5CDD505-2E9C-101B-9397-08002B2CF9AE}" pid="3" name="ICV">
    <vt:lpwstr>C329F79FE5424E59912A0FAD5D3E0E54</vt:lpwstr>
  </property>
</Properties>
</file>